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9" r:id="rId5"/>
    <p:sldMasterId id="2147483722" r:id="rId6"/>
    <p:sldMasterId id="2147483734" r:id="rId7"/>
    <p:sldMasterId id="2147483747" r:id="rId8"/>
    <p:sldMasterId id="2147483758" r:id="rId9"/>
    <p:sldMasterId id="2147483769" r:id="rId10"/>
  </p:sldMasterIdLst>
  <p:notesMasterIdLst>
    <p:notesMasterId r:id="rId34"/>
  </p:notesMasterIdLst>
  <p:sldIdLst>
    <p:sldId id="256" r:id="rId11"/>
    <p:sldId id="260" r:id="rId12"/>
    <p:sldId id="258" r:id="rId13"/>
    <p:sldId id="283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84" r:id="rId22"/>
    <p:sldId id="302" r:id="rId23"/>
    <p:sldId id="303" r:id="rId24"/>
    <p:sldId id="304" r:id="rId25"/>
    <p:sldId id="305" r:id="rId26"/>
    <p:sldId id="306" r:id="rId27"/>
    <p:sldId id="296" r:id="rId28"/>
    <p:sldId id="297" r:id="rId29"/>
    <p:sldId id="298" r:id="rId30"/>
    <p:sldId id="300" r:id="rId31"/>
    <p:sldId id="299" r:id="rId32"/>
    <p:sldId id="282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32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0CDE8-D2C0-4CCB-A317-E83147730164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3BFFB-C09A-4DA7-90EF-6B53AF409E8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59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26793-BE36-499B-9920-56190D463B23}" type="slidenum">
              <a:rPr lang="en-US" altLang="ko-KR">
                <a:solidFill>
                  <a:prstClr val="black"/>
                </a:solidFill>
              </a:rPr>
              <a:pPr/>
              <a:t>2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3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3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 and Settings\TFT\바탕 화면\결연약속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 descr="국과연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775" y="6572250"/>
            <a:ext cx="102235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국문로고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4988" y="6524625"/>
            <a:ext cx="736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B6605F-33CA-4A3A-9DCD-7AA6D0B0A0C7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F1486EF-C182-45B4-A16A-C135D212B43A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46EFF71-03AB-4DD7-B4FC-92E412A36E2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1948A8-14C7-4EB0-ABA2-BE6CB07D993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363329-548B-426D-B8FF-10E9D0D4928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4387322" y="6543675"/>
            <a:ext cx="381000" cy="228600"/>
          </a:xfrm>
        </p:spPr>
        <p:txBody>
          <a:bodyPr/>
          <a:lstStyle>
            <a:lvl1pPr>
              <a:defRPr/>
            </a:lvl1pPr>
          </a:lstStyle>
          <a:p>
            <a:fld id="{51677E56-514B-4D31-B889-4D15D9DDE14C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1677E56-514B-4D31-B889-4D15D9DDE14C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83F5724-9D33-4A11-82C9-73A31249E32B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26363A-0CCE-4249-B6C1-C107C2739C1B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54D37C-92EE-4239-BFD5-D20064B32251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3713" y="0"/>
            <a:ext cx="2281237" cy="61261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691313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11D2CD-FF79-4EF9-AA7F-392D0D2F56A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35" y="4406905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2" y="1600205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2338" y="1600205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2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2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43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273055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2" y="274643"/>
            <a:ext cx="603152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46166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70788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2338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6166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034990"/>
            <a:ext cx="3008435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967228"/>
            <a:ext cx="5486400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261756" y="66675"/>
            <a:ext cx="553998" cy="60594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9646" y="66675"/>
            <a:ext cx="6396404" cy="60594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88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" name="Picture 3" descr="넥스원로고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87812" y="211139"/>
            <a:ext cx="994996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NIC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222"/>
          <a:stretch>
            <a:fillRect/>
          </a:stretch>
        </p:blipFill>
        <p:spPr bwMode="auto">
          <a:xfrm>
            <a:off x="118697" y="188913"/>
            <a:ext cx="1994388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2338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3152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5" descr="표지3수정-본부별(아나시스)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60"/>
          <p:cNvGrpSpPr/>
          <p:nvPr userDrawn="1"/>
        </p:nvGrpSpPr>
        <p:grpSpPr>
          <a:xfrm>
            <a:off x="233817" y="6407259"/>
            <a:ext cx="1457863" cy="277296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</p:grpSp>
      <p:pic>
        <p:nvPicPr>
          <p:cNvPr id="42" name="Picture 6" descr="lig 로고"/>
          <p:cNvPicPr>
            <a:picLocks noChangeAspect="1" noChangeArrowheads="1"/>
          </p:cNvPicPr>
          <p:nvPr userDrawn="1"/>
        </p:nvPicPr>
        <p:blipFill>
          <a:blip r:embed="rId3" cstate="print"/>
          <a:srcRect l="3275" t="16829" r="6046" b="14978"/>
          <a:stretch>
            <a:fillRect/>
          </a:stretch>
        </p:blipFill>
        <p:spPr bwMode="auto">
          <a:xfrm>
            <a:off x="8172450" y="6316663"/>
            <a:ext cx="72072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3306" y="2928934"/>
            <a:ext cx="4929222" cy="13573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3"/>
          </p:nvPr>
        </p:nvSpPr>
        <p:spPr>
          <a:xfrm>
            <a:off x="3643306" y="2019290"/>
            <a:ext cx="4929222" cy="785812"/>
          </a:xfrm>
        </p:spPr>
        <p:txBody>
          <a:bodyPr rtlCol="0">
            <a:normAutofit/>
          </a:bodyPr>
          <a:lstStyle>
            <a:lvl1pPr>
              <a:buFont typeface="Arial" pitchFamily="34" charset="0"/>
              <a:buNone/>
              <a:def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5" descr="표지3수정-본부별(아나시스)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60"/>
          <p:cNvGrpSpPr/>
          <p:nvPr userDrawn="1"/>
        </p:nvGrpSpPr>
        <p:grpSpPr>
          <a:xfrm>
            <a:off x="233817" y="6407259"/>
            <a:ext cx="1457863" cy="277296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9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</p:grpSp>
      <p:pic>
        <p:nvPicPr>
          <p:cNvPr id="44" name="Picture 6" descr="lig 로고"/>
          <p:cNvPicPr>
            <a:picLocks noChangeAspect="1" noChangeArrowheads="1"/>
          </p:cNvPicPr>
          <p:nvPr userDrawn="1"/>
        </p:nvPicPr>
        <p:blipFill>
          <a:blip r:embed="rId3" cstate="print"/>
          <a:srcRect l="3275" t="16829" r="6046" b="14978"/>
          <a:stretch>
            <a:fillRect/>
          </a:stretch>
        </p:blipFill>
        <p:spPr bwMode="auto">
          <a:xfrm>
            <a:off x="8172450" y="6316663"/>
            <a:ext cx="72072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3643306" y="3071810"/>
            <a:ext cx="5081594" cy="857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</a:t>
            </a:r>
            <a:endParaRPr lang="ko-KR" altLang="en-US" dirty="0"/>
          </a:p>
        </p:txBody>
      </p:sp>
      <p:sp>
        <p:nvSpPr>
          <p:cNvPr id="8" name="텍스트 개체 틀 52"/>
          <p:cNvSpPr>
            <a:spLocks noGrp="1"/>
          </p:cNvSpPr>
          <p:nvPr>
            <p:ph type="body" sz="quarter" idx="13"/>
          </p:nvPr>
        </p:nvSpPr>
        <p:spPr>
          <a:xfrm>
            <a:off x="3643306" y="2500306"/>
            <a:ext cx="5072062" cy="500066"/>
          </a:xfrm>
        </p:spPr>
        <p:txBody>
          <a:bodyPr rtlCol="0">
            <a:normAutofit/>
          </a:bodyPr>
          <a:lstStyle>
            <a:lvl1pPr>
              <a:buFont typeface="Arial" pitchFamily="34" charset="0"/>
              <a:buNone/>
              <a:def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lvl="0"/>
            <a:r>
              <a:rPr lang="ko-KR" altLang="en-US" dirty="0" smtClean="0"/>
              <a:t>마스터 텍스트 스타일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5" descr="007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60"/>
          <p:cNvGrpSpPr/>
          <p:nvPr userDrawn="1"/>
        </p:nvGrpSpPr>
        <p:grpSpPr>
          <a:xfrm>
            <a:off x="233817" y="6407259"/>
            <a:ext cx="1457863" cy="277296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</p:grpSp>
      <p:pic>
        <p:nvPicPr>
          <p:cNvPr id="41" name="Picture 6" descr="lig 로고"/>
          <p:cNvPicPr>
            <a:picLocks noChangeAspect="1" noChangeArrowheads="1"/>
          </p:cNvPicPr>
          <p:nvPr userDrawn="1"/>
        </p:nvPicPr>
        <p:blipFill>
          <a:blip r:embed="rId3" cstate="print"/>
          <a:srcRect l="3275" t="16829" r="6046" b="14978"/>
          <a:stretch>
            <a:fillRect/>
          </a:stretch>
        </p:blipFill>
        <p:spPr bwMode="auto">
          <a:xfrm>
            <a:off x="8172450" y="6316663"/>
            <a:ext cx="72072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제목 1"/>
          <p:cNvSpPr>
            <a:spLocks noGrp="1"/>
          </p:cNvSpPr>
          <p:nvPr>
            <p:ph type="ctrTitle"/>
          </p:nvPr>
        </p:nvSpPr>
        <p:spPr>
          <a:xfrm>
            <a:off x="2500330" y="2571744"/>
            <a:ext cx="6572264" cy="1470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5" descr="목차_0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857250" y="928688"/>
            <a:ext cx="1620838" cy="12001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4800" dirty="0">
                <a:solidFill>
                  <a:prstClr val="white"/>
                </a:solidFill>
                <a:latin typeface="HY견고딕" pitchFamily="18" charset="-127"/>
              </a:rPr>
              <a:t>목 차</a:t>
            </a:r>
          </a:p>
        </p:txBody>
      </p:sp>
      <p:grpSp>
        <p:nvGrpSpPr>
          <p:cNvPr id="4" name="그룹 60"/>
          <p:cNvGrpSpPr/>
          <p:nvPr userDrawn="1"/>
        </p:nvGrpSpPr>
        <p:grpSpPr>
          <a:xfrm>
            <a:off x="233817" y="6407259"/>
            <a:ext cx="1457863" cy="277296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</p:grpSp>
      <p:pic>
        <p:nvPicPr>
          <p:cNvPr id="41" name="Picture 6" descr="lig 로고"/>
          <p:cNvPicPr>
            <a:picLocks noChangeAspect="1" noChangeArrowheads="1"/>
          </p:cNvPicPr>
          <p:nvPr userDrawn="1"/>
        </p:nvPicPr>
        <p:blipFill>
          <a:blip r:embed="rId3" cstate="print"/>
          <a:srcRect l="3275" t="16829" r="6046" b="14978"/>
          <a:stretch>
            <a:fillRect/>
          </a:stretch>
        </p:blipFill>
        <p:spPr bwMode="auto">
          <a:xfrm>
            <a:off x="8172450" y="6316663"/>
            <a:ext cx="72072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32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4B453734-263B-43A2-8824-94DA9C0BE3F0}" type="slidenum">
              <a:rPr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32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CB85EA-87A9-42D3-A604-A0A83039C59E}" type="slidenum">
              <a:rPr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16426B1-EC31-4E1F-951A-9950FEFBC982}" type="slidenum">
              <a:rPr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5" descr="결언배경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296950"/>
            <a:ext cx="8229600" cy="2208297"/>
          </a:xfrm>
          <a:noFill/>
        </p:spPr>
        <p:txBody>
          <a:bodyPr rtlCol="0">
            <a:spAutoFit/>
          </a:bodyPr>
          <a:lstStyle>
            <a:lvl1pPr marL="0" algn="ctr" defTabSz="914400" rtl="0" eaLnBrk="1" latinLnBrk="1" hangingPunct="1">
              <a:lnSpc>
                <a:spcPts val="5500"/>
              </a:lnSpc>
              <a:defRPr lang="ko-KR" altLang="en-US" sz="2600" kern="12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5" descr="표지3수정-본부별(아나시스)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그룹 60"/>
          <p:cNvGrpSpPr/>
          <p:nvPr userDrawn="1"/>
        </p:nvGrpSpPr>
        <p:grpSpPr>
          <a:xfrm>
            <a:off x="233817" y="6407259"/>
            <a:ext cx="1457863" cy="277296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</p:grpSp>
      <p:pic>
        <p:nvPicPr>
          <p:cNvPr id="41" name="Picture 6" descr="lig 로고"/>
          <p:cNvPicPr>
            <a:picLocks noChangeAspect="1" noChangeArrowheads="1"/>
          </p:cNvPicPr>
          <p:nvPr userDrawn="1"/>
        </p:nvPicPr>
        <p:blipFill>
          <a:blip r:embed="rId3" cstate="print"/>
          <a:srcRect l="3275" t="16829" r="6046" b="14978"/>
          <a:stretch>
            <a:fillRect/>
          </a:stretch>
        </p:blipFill>
        <p:spPr bwMode="auto">
          <a:xfrm>
            <a:off x="8172450" y="6316663"/>
            <a:ext cx="72072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14842" y="2500306"/>
            <a:ext cx="4286248" cy="13573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 and Settings\TFT\바탕 화면\결연약속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 descr="국과연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775" y="6572250"/>
            <a:ext cx="102235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국문로고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4988" y="6524625"/>
            <a:ext cx="736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5" descr="표지3수정-본부별(아나시스)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60"/>
          <p:cNvGrpSpPr/>
          <p:nvPr userDrawn="1"/>
        </p:nvGrpSpPr>
        <p:grpSpPr>
          <a:xfrm>
            <a:off x="233817" y="6407259"/>
            <a:ext cx="1457863" cy="277296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</p:grpSp>
      <p:pic>
        <p:nvPicPr>
          <p:cNvPr id="42" name="Picture 6" descr="lig 로고"/>
          <p:cNvPicPr>
            <a:picLocks noChangeAspect="1" noChangeArrowheads="1"/>
          </p:cNvPicPr>
          <p:nvPr userDrawn="1"/>
        </p:nvPicPr>
        <p:blipFill>
          <a:blip r:embed="rId3" cstate="print"/>
          <a:srcRect l="3275" t="16829" r="6046" b="14978"/>
          <a:stretch>
            <a:fillRect/>
          </a:stretch>
        </p:blipFill>
        <p:spPr bwMode="auto">
          <a:xfrm>
            <a:off x="8172450" y="6316663"/>
            <a:ext cx="72072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3306" y="2928934"/>
            <a:ext cx="4929222" cy="13573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3"/>
          </p:nvPr>
        </p:nvSpPr>
        <p:spPr>
          <a:xfrm>
            <a:off x="3643306" y="2019290"/>
            <a:ext cx="4929222" cy="785812"/>
          </a:xfrm>
        </p:spPr>
        <p:txBody>
          <a:bodyPr rtlCol="0">
            <a:normAutofit/>
          </a:bodyPr>
          <a:lstStyle>
            <a:lvl1pPr>
              <a:buFont typeface="Arial" pitchFamily="34" charset="0"/>
              <a:buNone/>
              <a:def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5" descr="표지3수정-본부별(아나시스)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60"/>
          <p:cNvGrpSpPr/>
          <p:nvPr userDrawn="1"/>
        </p:nvGrpSpPr>
        <p:grpSpPr>
          <a:xfrm>
            <a:off x="233817" y="6407259"/>
            <a:ext cx="1457863" cy="277296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9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</p:grpSp>
      <p:pic>
        <p:nvPicPr>
          <p:cNvPr id="44" name="Picture 6" descr="lig 로고"/>
          <p:cNvPicPr>
            <a:picLocks noChangeAspect="1" noChangeArrowheads="1"/>
          </p:cNvPicPr>
          <p:nvPr userDrawn="1"/>
        </p:nvPicPr>
        <p:blipFill>
          <a:blip r:embed="rId3" cstate="print"/>
          <a:srcRect l="3275" t="16829" r="6046" b="14978"/>
          <a:stretch>
            <a:fillRect/>
          </a:stretch>
        </p:blipFill>
        <p:spPr bwMode="auto">
          <a:xfrm>
            <a:off x="8172450" y="6316663"/>
            <a:ext cx="72072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3643306" y="3071810"/>
            <a:ext cx="5081594" cy="857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</a:t>
            </a:r>
            <a:endParaRPr lang="ko-KR" altLang="en-US" dirty="0"/>
          </a:p>
        </p:txBody>
      </p:sp>
      <p:sp>
        <p:nvSpPr>
          <p:cNvPr id="8" name="텍스트 개체 틀 52"/>
          <p:cNvSpPr>
            <a:spLocks noGrp="1"/>
          </p:cNvSpPr>
          <p:nvPr>
            <p:ph type="body" sz="quarter" idx="13"/>
          </p:nvPr>
        </p:nvSpPr>
        <p:spPr>
          <a:xfrm>
            <a:off x="3643306" y="2500306"/>
            <a:ext cx="5072062" cy="500066"/>
          </a:xfrm>
        </p:spPr>
        <p:txBody>
          <a:bodyPr rtlCol="0">
            <a:normAutofit/>
          </a:bodyPr>
          <a:lstStyle>
            <a:lvl1pPr>
              <a:buFont typeface="Arial" pitchFamily="34" charset="0"/>
              <a:buNone/>
              <a:def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lvl="0"/>
            <a:r>
              <a:rPr lang="ko-KR" altLang="en-US" dirty="0" smtClean="0"/>
              <a:t>마스터 텍스트 스타일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5" descr="007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60"/>
          <p:cNvGrpSpPr/>
          <p:nvPr userDrawn="1"/>
        </p:nvGrpSpPr>
        <p:grpSpPr>
          <a:xfrm>
            <a:off x="233817" y="6407259"/>
            <a:ext cx="1457863" cy="277296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</p:grpSp>
      <p:pic>
        <p:nvPicPr>
          <p:cNvPr id="41" name="Picture 6" descr="lig 로고"/>
          <p:cNvPicPr>
            <a:picLocks noChangeAspect="1" noChangeArrowheads="1"/>
          </p:cNvPicPr>
          <p:nvPr userDrawn="1"/>
        </p:nvPicPr>
        <p:blipFill>
          <a:blip r:embed="rId3" cstate="print"/>
          <a:srcRect l="3275" t="16829" r="6046" b="14978"/>
          <a:stretch>
            <a:fillRect/>
          </a:stretch>
        </p:blipFill>
        <p:spPr bwMode="auto">
          <a:xfrm>
            <a:off x="8172450" y="6316663"/>
            <a:ext cx="72072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제목 1"/>
          <p:cNvSpPr>
            <a:spLocks noGrp="1"/>
          </p:cNvSpPr>
          <p:nvPr>
            <p:ph type="ctrTitle"/>
          </p:nvPr>
        </p:nvSpPr>
        <p:spPr>
          <a:xfrm>
            <a:off x="2500330" y="2571744"/>
            <a:ext cx="6572264" cy="1470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5" descr="목차_0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857250" y="928688"/>
            <a:ext cx="1620838" cy="12001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4800" dirty="0">
                <a:solidFill>
                  <a:prstClr val="white"/>
                </a:solidFill>
                <a:latin typeface="HY견고딕" pitchFamily="18" charset="-127"/>
              </a:rPr>
              <a:t>목 차</a:t>
            </a:r>
          </a:p>
        </p:txBody>
      </p:sp>
      <p:grpSp>
        <p:nvGrpSpPr>
          <p:cNvPr id="4" name="그룹 60"/>
          <p:cNvGrpSpPr/>
          <p:nvPr userDrawn="1"/>
        </p:nvGrpSpPr>
        <p:grpSpPr>
          <a:xfrm>
            <a:off x="233817" y="6407259"/>
            <a:ext cx="1457863" cy="277296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</p:grpSp>
      <p:pic>
        <p:nvPicPr>
          <p:cNvPr id="41" name="Picture 6" descr="lig 로고"/>
          <p:cNvPicPr>
            <a:picLocks noChangeAspect="1" noChangeArrowheads="1"/>
          </p:cNvPicPr>
          <p:nvPr userDrawn="1"/>
        </p:nvPicPr>
        <p:blipFill>
          <a:blip r:embed="rId3" cstate="print"/>
          <a:srcRect l="3275" t="16829" r="6046" b="14978"/>
          <a:stretch>
            <a:fillRect/>
          </a:stretch>
        </p:blipFill>
        <p:spPr bwMode="auto">
          <a:xfrm>
            <a:off x="8172450" y="6316663"/>
            <a:ext cx="72072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32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4B453734-263B-43A2-8824-94DA9C0BE3F0}" type="slidenum">
              <a:rPr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32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CB85EA-87A9-42D3-A604-A0A83039C59E}" type="slidenum">
              <a:rPr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16426B1-EC31-4E1F-951A-9950FEFBC982}" type="slidenum">
              <a:rPr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5" descr="결언배경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296950"/>
            <a:ext cx="8229600" cy="2208297"/>
          </a:xfrm>
          <a:noFill/>
        </p:spPr>
        <p:txBody>
          <a:bodyPr rtlCol="0">
            <a:spAutoFit/>
          </a:bodyPr>
          <a:lstStyle>
            <a:lvl1pPr marL="0" algn="ctr" defTabSz="914400" rtl="0" eaLnBrk="1" latinLnBrk="1" hangingPunct="1">
              <a:lnSpc>
                <a:spcPts val="5500"/>
              </a:lnSpc>
              <a:defRPr lang="ko-KR" altLang="en-US" sz="2600" kern="12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5" descr="표지3수정-본부별(아나시스)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그룹 60"/>
          <p:cNvGrpSpPr/>
          <p:nvPr userDrawn="1"/>
        </p:nvGrpSpPr>
        <p:grpSpPr>
          <a:xfrm>
            <a:off x="233817" y="6407259"/>
            <a:ext cx="1457863" cy="277296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HY견고딕" pitchFamily="18" charset="-127"/>
              </a:endParaRPr>
            </a:p>
          </p:txBody>
        </p:sp>
      </p:grpSp>
      <p:pic>
        <p:nvPicPr>
          <p:cNvPr id="41" name="Picture 6" descr="lig 로고"/>
          <p:cNvPicPr>
            <a:picLocks noChangeAspect="1" noChangeArrowheads="1"/>
          </p:cNvPicPr>
          <p:nvPr userDrawn="1"/>
        </p:nvPicPr>
        <p:blipFill>
          <a:blip r:embed="rId3" cstate="print"/>
          <a:srcRect l="3275" t="16829" r="6046" b="14978"/>
          <a:stretch>
            <a:fillRect/>
          </a:stretch>
        </p:blipFill>
        <p:spPr bwMode="auto">
          <a:xfrm>
            <a:off x="8172450" y="6316663"/>
            <a:ext cx="72072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14842" y="2500306"/>
            <a:ext cx="4286248" cy="13573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24.jpe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image" Target="../media/image26.png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2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11.jpeg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4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image" Target="../media/image13.jpeg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image" Target="../media/image15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image" Target="../media/image13.jpeg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000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9" descr="슬로건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4813" y="163513"/>
            <a:ext cx="1243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1" name="Picture 11" descr="01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249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162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70388" y="6543675"/>
            <a:ext cx="381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2BADD8B-F31C-466D-886E-088233585A3F}" type="slidenum">
              <a:rPr kumimoji="1" lang="en-US" altLang="ko-KR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ko-KR" b="1">
              <a:solidFill>
                <a:srgbClr val="000000"/>
              </a:solidFill>
            </a:endParaRPr>
          </a:p>
        </p:txBody>
      </p:sp>
      <p:pic>
        <p:nvPicPr>
          <p:cNvPr id="35848" name="Picture 8" descr="logo0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172400" y="6277951"/>
            <a:ext cx="827138" cy="507024"/>
          </a:xfrm>
          <a:prstGeom prst="rect">
            <a:avLst/>
          </a:prstGeom>
          <a:noFill/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15" cstate="print"/>
          <a:srcRect t="36000" r="6119" b="10001"/>
          <a:stretch>
            <a:fillRect/>
          </a:stretch>
        </p:blipFill>
        <p:spPr bwMode="auto">
          <a:xfrm>
            <a:off x="179388" y="6503988"/>
            <a:ext cx="1584176" cy="250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rrowheads="1"/>
          </p:cNvPicPr>
          <p:nvPr/>
        </p:nvPicPr>
        <p:blipFill>
          <a:blip r:embed="rId13" cstate="print">
            <a:lum contrast="36000"/>
          </a:blip>
          <a:srcRect l="897" r="1016"/>
          <a:stretch>
            <a:fillRect/>
          </a:stretch>
        </p:blipFill>
        <p:spPr bwMode="auto">
          <a:xfrm>
            <a:off x="117475" y="558800"/>
            <a:ext cx="8907463" cy="65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119063" y="6453188"/>
            <a:ext cx="8905875" cy="0"/>
          </a:xfrm>
          <a:prstGeom prst="line">
            <a:avLst/>
          </a:prstGeom>
          <a:noFill/>
          <a:ln w="28575">
            <a:solidFill>
              <a:srgbClr val="969696">
                <a:alpha val="7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pic>
        <p:nvPicPr>
          <p:cNvPr id="10244" name="Picture 6" descr="넥스원로고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324850" y="6481763"/>
            <a:ext cx="652463" cy="37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9063" y="6480175"/>
            <a:ext cx="7969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4164013" y="6508750"/>
            <a:ext cx="798512" cy="290513"/>
          </a:xfrm>
          <a:prstGeom prst="rect">
            <a:avLst/>
          </a:prstGeom>
          <a:noFill/>
          <a:ln w="9525" cap="sq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fld id="{8E0263DF-6BFA-4C62-BB1B-1C694697BD81}" type="slidenum">
              <a:rPr kumimoji="1" lang="ko-KR" altLang="en-US" sz="1300" b="1">
                <a:solidFill>
                  <a:srgbClr val="000000"/>
                </a:solidFill>
                <a:latin typeface="Arial" charset="0"/>
                <a:ea typeface="돋움" pitchFamily="50" charset="-127"/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 b="1" dirty="0">
              <a:solidFill>
                <a:srgbClr val="000000"/>
              </a:solidFill>
              <a:latin typeface="Arial" charset="0"/>
              <a:ea typeface="돋움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68288" indent="-268288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449263" indent="-179388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SzPct val="90000"/>
        <a:buFont typeface="Arial" charset="0"/>
        <a:buChar char="–"/>
        <a:defRPr kumimoji="1" sz="1600">
          <a:solidFill>
            <a:schemeClr val="tx1"/>
          </a:solidFill>
          <a:latin typeface="+mn-lt"/>
          <a:ea typeface="+mn-ea"/>
        </a:defRPr>
      </a:lvl2pPr>
      <a:lvl3pPr marL="627063" indent="-176213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3pPr>
      <a:lvl4pPr marL="806450" indent="-1778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985838" indent="-1778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1443038" indent="-177800" algn="l" rtl="0" eaLnBrk="1" fontAlgn="base" latinLnBrk="1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1900238" indent="-177800" algn="l" rtl="0" eaLnBrk="1" fontAlgn="base" latinLnBrk="1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2357438" indent="-177800" algn="l" rtl="0" eaLnBrk="1" fontAlgn="base" latinLnBrk="1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2814638" indent="-177800" algn="l" rtl="0" eaLnBrk="1" fontAlgn="base" latinLnBrk="1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0" y="1"/>
            <a:ext cx="9144000" cy="6353175"/>
            <a:chOff x="0" y="-2"/>
            <a:chExt cx="5760" cy="4002"/>
          </a:xfrm>
        </p:grpSpPr>
        <p:pic>
          <p:nvPicPr>
            <p:cNvPr id="110596" name="그림 15" descr="본문 복사.jpg"/>
            <p:cNvPicPr>
              <a:picLocks noChangeAspect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0" y="0"/>
              <a:ext cx="5760" cy="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3"/>
            <p:cNvSpPr/>
            <p:nvPr/>
          </p:nvSpPr>
          <p:spPr>
            <a:xfrm>
              <a:off x="0" y="-2"/>
              <a:ext cx="5760" cy="343"/>
            </a:xfrm>
            <a:prstGeom prst="rect">
              <a:avLst/>
            </a:prstGeom>
            <a:solidFill>
              <a:srgbClr val="D7EAF5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dirty="0">
                <a:solidFill>
                  <a:srgbClr val="000000"/>
                </a:solidFill>
                <a:latin typeface="산돌고딕 M" pitchFamily="18" charset="-127"/>
                <a:ea typeface="산돌고딕 M" pitchFamily="18" charset="-127"/>
              </a:endParaRPr>
            </a:p>
          </p:txBody>
        </p:sp>
      </p:grpSp>
      <p:pic>
        <p:nvPicPr>
          <p:cNvPr id="110598" name="Picture 4" descr="그림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358554" y="6503989"/>
            <a:ext cx="556846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16"/>
          <p:cNvCxnSpPr/>
          <p:nvPr/>
        </p:nvCxnSpPr>
        <p:spPr>
          <a:xfrm>
            <a:off x="0" y="6351589"/>
            <a:ext cx="9144000" cy="1587"/>
          </a:xfrm>
          <a:prstGeom prst="line">
            <a:avLst/>
          </a:prstGeom>
          <a:ln w="38100" cmpd="dbl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9646" y="66675"/>
            <a:ext cx="8716108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본문 제목</a:t>
            </a:r>
          </a:p>
        </p:txBody>
      </p:sp>
      <p:pic>
        <p:nvPicPr>
          <p:cNvPr id="110603" name="Picture 11" descr="슬로건BS(기본규정)"/>
          <p:cNvPicPr>
            <a:picLocks noChangeAspect="1" noChangeArrowheads="1"/>
          </p:cNvPicPr>
          <p:nvPr/>
        </p:nvPicPr>
        <p:blipFill>
          <a:blip r:embed="rId15" cstate="print"/>
          <a:srcRect l="20529" t="29861" r="15747" b="54263"/>
          <a:stretch>
            <a:fillRect/>
          </a:stretch>
        </p:blipFill>
        <p:spPr bwMode="auto">
          <a:xfrm>
            <a:off x="451339" y="6486526"/>
            <a:ext cx="861646" cy="328613"/>
          </a:xfrm>
          <a:prstGeom prst="rect">
            <a:avLst/>
          </a:prstGeom>
          <a:noFill/>
        </p:spPr>
      </p:pic>
      <p:sp>
        <p:nvSpPr>
          <p:cNvPr id="110604" name="Text Box 12"/>
          <p:cNvSpPr txBox="1">
            <a:spLocks noChangeArrowheads="1"/>
          </p:cNvSpPr>
          <p:nvPr/>
        </p:nvSpPr>
        <p:spPr bwMode="auto">
          <a:xfrm>
            <a:off x="3884735" y="6437313"/>
            <a:ext cx="132910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DD11A128-D1C4-4DD8-8B4E-8AA673007659}" type="slidenum">
              <a:rPr kumimoji="1" lang="en-US" altLang="ko-KR" sz="1400" b="1" cap="all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kumimoji="1" lang="en-US" altLang="ko-KR" sz="1400" b="1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/ </a:t>
            </a:r>
            <a:r>
              <a:rPr kumimoji="1" lang="en-US" altLang="ko-KR" sz="1400" b="1" cap="all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22</a:t>
            </a:r>
            <a:endParaRPr kumimoji="1" lang="en-US" altLang="ko-KR" sz="1400" b="1" cap="all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med">
    <p:fade thruBlk="1"/>
  </p:transition>
  <p:timing>
    <p:tnLst>
      <p:par>
        <p:cTn id="1" dur="indefinite" restart="never" nodeType="tmRoot"/>
      </p:par>
    </p:tnLst>
  </p:timing>
  <p:txStyles>
    <p:titleStyle>
      <a:lvl1pPr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굴림" charset="-127"/>
          <a:ea typeface="굴림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굴림" charset="-127"/>
          <a:ea typeface="굴림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굴림" charset="-127"/>
          <a:ea typeface="굴림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굴림" charset="-127"/>
          <a:ea typeface="굴림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굴림" charset="-127"/>
          <a:ea typeface="굴림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굴림" charset="-127"/>
          <a:ea typeface="굴림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굴림" charset="-127"/>
          <a:ea typeface="굴림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굴림" charset="-127"/>
          <a:ea typeface="굴림" charset="-127"/>
        </a:defRPr>
      </a:lvl9pPr>
    </p:titleStyle>
    <p:bodyStyle>
      <a:lvl1pPr marL="266700" indent="-266700" algn="l" rtl="0" fontAlgn="base" latinLnBrk="1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9875" algn="l" rtl="0" fontAlgn="base" latinLnBrk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806450" indent="-268288" algn="l" rtl="0" fontAlgn="base" latinLnBrk="1">
        <a:spcBef>
          <a:spcPct val="20000"/>
        </a:spcBef>
        <a:spcAft>
          <a:spcPct val="0"/>
        </a:spcAft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</a:defRPr>
      </a:lvl3pPr>
      <a:lvl4pPr marL="1076325" indent="-269875" algn="l" rtl="0" fontAlgn="base" latinLnBrk="1">
        <a:spcBef>
          <a:spcPct val="20000"/>
        </a:spcBef>
        <a:spcAft>
          <a:spcPct val="0"/>
        </a:spcAft>
        <a:buBlip>
          <a:blip r:embed="rId17"/>
        </a:buBlip>
        <a:defRPr kumimoji="1" sz="1600">
          <a:solidFill>
            <a:schemeClr val="tx1"/>
          </a:solidFill>
          <a:latin typeface="+mn-lt"/>
          <a:ea typeface="+mn-ea"/>
        </a:defRPr>
      </a:lvl4pPr>
      <a:lvl5pPr marL="1701800" indent="-228600" algn="l" rtl="0" fontAlgn="base" latinLnBrk="1">
        <a:spcBef>
          <a:spcPct val="20000"/>
        </a:spcBef>
        <a:spcAft>
          <a:spcPct val="0"/>
        </a:spcAft>
        <a:buBlip>
          <a:blip r:embed="rId17"/>
        </a:buBlip>
        <a:defRPr kumimoji="1" sz="1600">
          <a:solidFill>
            <a:schemeClr val="tx1"/>
          </a:solidFill>
          <a:latin typeface="+mn-lt"/>
          <a:ea typeface="+mn-ea"/>
        </a:defRPr>
      </a:lvl5pPr>
      <a:lvl6pPr marL="2159000" indent="-228600" algn="l" rtl="0" fontAlgn="base" latinLnBrk="1">
        <a:spcBef>
          <a:spcPct val="20000"/>
        </a:spcBef>
        <a:spcAft>
          <a:spcPct val="0"/>
        </a:spcAft>
        <a:buBlip>
          <a:blip r:embed="rId17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616200" indent="-228600" algn="l" rtl="0" fontAlgn="base" latinLnBrk="1">
        <a:spcBef>
          <a:spcPct val="20000"/>
        </a:spcBef>
        <a:spcAft>
          <a:spcPct val="0"/>
        </a:spcAft>
        <a:buBlip>
          <a:blip r:embed="rId17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073400" indent="-228600" algn="l" rtl="0" fontAlgn="base" latinLnBrk="1">
        <a:spcBef>
          <a:spcPct val="20000"/>
        </a:spcBef>
        <a:spcAft>
          <a:spcPct val="0"/>
        </a:spcAft>
        <a:buBlip>
          <a:blip r:embed="rId17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530600" indent="-228600" algn="l" rtl="0" fontAlgn="base" latinLnBrk="1">
        <a:spcBef>
          <a:spcPct val="20000"/>
        </a:spcBef>
        <a:spcAft>
          <a:spcPct val="0"/>
        </a:spcAft>
        <a:buBlip>
          <a:blip r:embed="rId17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rrowheads="1"/>
          </p:cNvPicPr>
          <p:nvPr/>
        </p:nvPicPr>
        <p:blipFill>
          <a:blip r:embed="rId14" cstate="print">
            <a:lum contrast="36000"/>
          </a:blip>
          <a:srcRect l="897" r="1016"/>
          <a:stretch>
            <a:fillRect/>
          </a:stretch>
        </p:blipFill>
        <p:spPr bwMode="auto">
          <a:xfrm>
            <a:off x="117475" y="558800"/>
            <a:ext cx="8907463" cy="65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5299" name="Line 3"/>
          <p:cNvSpPr>
            <a:spLocks noChangeShapeType="1"/>
          </p:cNvSpPr>
          <p:nvPr/>
        </p:nvSpPr>
        <p:spPr bwMode="auto">
          <a:xfrm>
            <a:off x="119063" y="6453188"/>
            <a:ext cx="8905875" cy="0"/>
          </a:xfrm>
          <a:prstGeom prst="line">
            <a:avLst/>
          </a:prstGeom>
          <a:noFill/>
          <a:ln w="28575">
            <a:solidFill>
              <a:srgbClr val="969696">
                <a:alpha val="7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pic>
        <p:nvPicPr>
          <p:cNvPr id="5124" name="Picture 4" descr="넥스원로고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24850" y="6481763"/>
            <a:ext cx="652463" cy="37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 descr="NICE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222"/>
          <a:stretch>
            <a:fillRect/>
          </a:stretch>
        </p:blipFill>
        <p:spPr bwMode="auto">
          <a:xfrm>
            <a:off x="66675" y="6483350"/>
            <a:ext cx="9826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68288" indent="-268288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49263" indent="-179388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SzPct val="90000"/>
        <a:buFont typeface="Arial" charset="0"/>
        <a:buChar char="–"/>
        <a:defRPr kumimoji="1" sz="1600">
          <a:solidFill>
            <a:schemeClr val="tx1"/>
          </a:solidFill>
          <a:latin typeface="+mn-lt"/>
          <a:ea typeface="+mn-ea"/>
        </a:defRPr>
      </a:lvl2pPr>
      <a:lvl3pPr marL="627063" indent="-176213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3pPr>
      <a:lvl4pPr marL="806450" indent="-1778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985838" indent="-1778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14430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19002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23574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28146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rrowheads="1"/>
          </p:cNvPicPr>
          <p:nvPr/>
        </p:nvPicPr>
        <p:blipFill>
          <a:blip r:embed="rId14" cstate="print">
            <a:lum contrast="36000"/>
          </a:blip>
          <a:srcRect l="897" r="1016"/>
          <a:stretch>
            <a:fillRect/>
          </a:stretch>
        </p:blipFill>
        <p:spPr bwMode="auto">
          <a:xfrm>
            <a:off x="117475" y="558800"/>
            <a:ext cx="8907463" cy="65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5299" name="Line 3"/>
          <p:cNvSpPr>
            <a:spLocks noChangeShapeType="1"/>
          </p:cNvSpPr>
          <p:nvPr/>
        </p:nvSpPr>
        <p:spPr bwMode="auto">
          <a:xfrm>
            <a:off x="119063" y="6453188"/>
            <a:ext cx="8905875" cy="0"/>
          </a:xfrm>
          <a:prstGeom prst="line">
            <a:avLst/>
          </a:prstGeom>
          <a:noFill/>
          <a:ln w="28575">
            <a:solidFill>
              <a:srgbClr val="969696">
                <a:alpha val="7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pic>
        <p:nvPicPr>
          <p:cNvPr id="5124" name="Picture 4" descr="넥스원로고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24850" y="6481763"/>
            <a:ext cx="652463" cy="37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 descr="NICE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222"/>
          <a:stretch>
            <a:fillRect/>
          </a:stretch>
        </p:blipFill>
        <p:spPr bwMode="auto">
          <a:xfrm>
            <a:off x="66675" y="6483350"/>
            <a:ext cx="9826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68288" indent="-268288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49263" indent="-179388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SzPct val="90000"/>
        <a:buFont typeface="Arial" charset="0"/>
        <a:buChar char="–"/>
        <a:defRPr kumimoji="1" sz="1600">
          <a:solidFill>
            <a:schemeClr val="tx1"/>
          </a:solidFill>
          <a:latin typeface="+mn-lt"/>
          <a:ea typeface="+mn-ea"/>
        </a:defRPr>
      </a:lvl2pPr>
      <a:lvl3pPr marL="627063" indent="-176213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3pPr>
      <a:lvl4pPr marL="806450" indent="-1778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985838" indent="-1778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14430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19002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23574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28146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13" cstate="print">
            <a:lum contrast="36000"/>
          </a:blip>
          <a:srcRect l="897" r="1016"/>
          <a:stretch>
            <a:fillRect/>
          </a:stretch>
        </p:blipFill>
        <p:spPr bwMode="auto">
          <a:xfrm>
            <a:off x="117231" y="558800"/>
            <a:ext cx="8908074" cy="65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0355" name="Line 3"/>
          <p:cNvSpPr>
            <a:spLocks noChangeShapeType="1"/>
          </p:cNvSpPr>
          <p:nvPr/>
        </p:nvSpPr>
        <p:spPr bwMode="auto">
          <a:xfrm>
            <a:off x="118697" y="6453188"/>
            <a:ext cx="8906608" cy="0"/>
          </a:xfrm>
          <a:prstGeom prst="line">
            <a:avLst/>
          </a:prstGeom>
          <a:noFill/>
          <a:ln w="28575">
            <a:solidFill>
              <a:srgbClr val="969696">
                <a:alpha val="7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pic>
        <p:nvPicPr>
          <p:cNvPr id="1028" name="Picture 4" descr="넥스원로고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324851" y="6481764"/>
            <a:ext cx="652096" cy="37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NIC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222"/>
          <a:stretch>
            <a:fillRect/>
          </a:stretch>
        </p:blipFill>
        <p:spPr bwMode="auto">
          <a:xfrm>
            <a:off x="67408" y="6483350"/>
            <a:ext cx="98180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68288" indent="-268288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49263" indent="-179388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SzPct val="90000"/>
        <a:buFont typeface="Arial" charset="0"/>
        <a:buChar char="–"/>
        <a:defRPr kumimoji="1" sz="1600">
          <a:solidFill>
            <a:schemeClr val="tx1"/>
          </a:solidFill>
          <a:latin typeface="+mn-lt"/>
          <a:ea typeface="+mn-ea"/>
        </a:defRPr>
      </a:lvl2pPr>
      <a:lvl3pPr marL="627063" indent="-176213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3pPr>
      <a:lvl4pPr marL="806450" indent="-1778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985838" indent="-1778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14430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19002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23574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28146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rrowheads="1"/>
          </p:cNvPicPr>
          <p:nvPr/>
        </p:nvPicPr>
        <p:blipFill>
          <a:blip r:embed="rId14" cstate="print">
            <a:lum contrast="36000"/>
          </a:blip>
          <a:srcRect l="897" r="1016"/>
          <a:stretch>
            <a:fillRect/>
          </a:stretch>
        </p:blipFill>
        <p:spPr bwMode="auto">
          <a:xfrm>
            <a:off x="117475" y="558800"/>
            <a:ext cx="8907463" cy="65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5299" name="Line 3"/>
          <p:cNvSpPr>
            <a:spLocks noChangeShapeType="1"/>
          </p:cNvSpPr>
          <p:nvPr/>
        </p:nvSpPr>
        <p:spPr bwMode="auto">
          <a:xfrm>
            <a:off x="119063" y="6453188"/>
            <a:ext cx="8905875" cy="0"/>
          </a:xfrm>
          <a:prstGeom prst="line">
            <a:avLst/>
          </a:prstGeom>
          <a:noFill/>
          <a:ln w="28575">
            <a:solidFill>
              <a:srgbClr val="969696">
                <a:alpha val="7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pic>
        <p:nvPicPr>
          <p:cNvPr id="5124" name="Picture 4" descr="넥스원로고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24850" y="6481763"/>
            <a:ext cx="652463" cy="37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 descr="NICE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222"/>
          <a:stretch>
            <a:fillRect/>
          </a:stretch>
        </p:blipFill>
        <p:spPr bwMode="auto">
          <a:xfrm>
            <a:off x="66675" y="6483350"/>
            <a:ext cx="9826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68288" indent="-268288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49263" indent="-179388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SzPct val="90000"/>
        <a:buFont typeface="Arial" charset="0"/>
        <a:buChar char="–"/>
        <a:defRPr kumimoji="1" sz="1600">
          <a:solidFill>
            <a:schemeClr val="tx1"/>
          </a:solidFill>
          <a:latin typeface="+mn-lt"/>
          <a:ea typeface="+mn-ea"/>
        </a:defRPr>
      </a:lvl2pPr>
      <a:lvl3pPr marL="627063" indent="-176213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3pPr>
      <a:lvl4pPr marL="806450" indent="-1778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985838" indent="-1778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14430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19002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23574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2814638" indent="-177800" algn="l" rtl="0" fontAlgn="base" latinLnBrk="1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54" descr="_07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60"/>
          <p:cNvGrpSpPr/>
          <p:nvPr/>
        </p:nvGrpSpPr>
        <p:grpSpPr>
          <a:xfrm>
            <a:off x="323528" y="6387566"/>
            <a:ext cx="988989" cy="188112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928688"/>
            <a:ext cx="8229600" cy="519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lang="ko-KR" altLang="en-US" sz="1200" kern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>
              <a:defRPr/>
            </a:pPr>
            <a:fld id="{77476755-8847-4388-A51B-98202133460F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1031" name="Picture 6" descr="lig 로고"/>
          <p:cNvPicPr>
            <a:picLocks noChangeAspect="1" noChangeArrowheads="1"/>
          </p:cNvPicPr>
          <p:nvPr/>
        </p:nvPicPr>
        <p:blipFill>
          <a:blip r:embed="rId13" cstate="print"/>
          <a:srcRect l="3275" t="16829" r="6046" b="14978"/>
          <a:stretch>
            <a:fillRect/>
          </a:stretch>
        </p:blipFill>
        <p:spPr bwMode="auto">
          <a:xfrm>
            <a:off x="8205788" y="6318250"/>
            <a:ext cx="66992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1D499F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Blip>
          <a:blip r:embed="rId14"/>
        </a:buBlip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54" descr="_07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60"/>
          <p:cNvGrpSpPr/>
          <p:nvPr/>
        </p:nvGrpSpPr>
        <p:grpSpPr>
          <a:xfrm>
            <a:off x="323528" y="6387566"/>
            <a:ext cx="988989" cy="188112"/>
            <a:chOff x="-214346" y="4857760"/>
            <a:chExt cx="2203450" cy="419100"/>
          </a:xfrm>
          <a:solidFill>
            <a:schemeClr val="tx2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284129" y="5149860"/>
              <a:ext cx="57150" cy="6985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10" y="28"/>
                </a:cxn>
                <a:cxn ang="0">
                  <a:pos x="18" y="6"/>
                </a:cxn>
                <a:cxn ang="0">
                  <a:pos x="24" y="28"/>
                </a:cxn>
                <a:cxn ang="0">
                  <a:pos x="36" y="4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8" y="32"/>
                </a:cxn>
                <a:cxn ang="0">
                  <a:pos x="26" y="32"/>
                </a:cxn>
                <a:cxn ang="0">
                  <a:pos x="30" y="44"/>
                </a:cxn>
                <a:cxn ang="0">
                  <a:pos x="36" y="44"/>
                </a:cxn>
              </a:cxnLst>
              <a:rect l="0" t="0" r="r" b="b"/>
              <a:pathLst>
                <a:path w="36" h="44">
                  <a:moveTo>
                    <a:pt x="24" y="28"/>
                  </a:moveTo>
                  <a:lnTo>
                    <a:pt x="10" y="28"/>
                  </a:lnTo>
                  <a:lnTo>
                    <a:pt x="18" y="6"/>
                  </a:lnTo>
                  <a:lnTo>
                    <a:pt x="24" y="28"/>
                  </a:lnTo>
                  <a:close/>
                  <a:moveTo>
                    <a:pt x="36" y="44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32"/>
                  </a:lnTo>
                  <a:lnTo>
                    <a:pt x="26" y="32"/>
                  </a:lnTo>
                  <a:lnTo>
                    <a:pt x="30" y="44"/>
                  </a:lnTo>
                  <a:lnTo>
                    <a:pt x="3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4454" y="5149860"/>
              <a:ext cx="53975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4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38"/>
                </a:cxn>
                <a:cxn ang="0">
                  <a:pos x="2" y="34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10"/>
                </a:cxn>
                <a:cxn ang="0">
                  <a:pos x="8" y="1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8" y="30"/>
                </a:cxn>
                <a:cxn ang="0">
                  <a:pos x="10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34" y="22"/>
                </a:cxn>
                <a:cxn ang="0">
                  <a:pos x="34" y="44"/>
                </a:cxn>
                <a:cxn ang="0">
                  <a:pos x="30" y="44"/>
                </a:cxn>
              </a:cxnLst>
              <a:rect l="0" t="0" r="r" b="b"/>
              <a:pathLst>
                <a:path w="34" h="44">
                  <a:moveTo>
                    <a:pt x="30" y="44"/>
                  </a:moveTo>
                  <a:lnTo>
                    <a:pt x="30" y="38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8" y="1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34" y="22"/>
                  </a:lnTo>
                  <a:lnTo>
                    <a:pt x="3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4143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714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531779" y="5149860"/>
              <a:ext cx="53975" cy="69850"/>
            </a:xfrm>
            <a:custGeom>
              <a:avLst/>
              <a:gdLst/>
              <a:ahLst/>
              <a:cxnLst>
                <a:cxn ang="0">
                  <a:pos x="16" y="44"/>
                </a:cxn>
                <a:cxn ang="0">
                  <a:pos x="16" y="44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8" y="4"/>
                </a:cxn>
                <a:cxn ang="0">
                  <a:pos x="32" y="8"/>
                </a:cxn>
                <a:cxn ang="0">
                  <a:pos x="34" y="1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2" y="38"/>
                </a:cxn>
                <a:cxn ang="0">
                  <a:pos x="1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0" y="38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2" y="36"/>
                </a:cxn>
                <a:cxn ang="0">
                  <a:pos x="28" y="40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</a:cxnLst>
              <a:rect l="0" t="0" r="r" b="b"/>
              <a:pathLst>
                <a:path w="34" h="44">
                  <a:moveTo>
                    <a:pt x="16" y="44"/>
                  </a:moveTo>
                  <a:lnTo>
                    <a:pt x="16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2" y="8"/>
                  </a:lnTo>
                  <a:lnTo>
                    <a:pt x="34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6"/>
                  </a:lnTo>
                  <a:lnTo>
                    <a:pt x="28" y="40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588929" y="5149860"/>
              <a:ext cx="50800" cy="69850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4" y="26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6" y="2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18" y="26"/>
                </a:cxn>
              </a:cxnLst>
              <a:rect l="0" t="0" r="r" b="b"/>
              <a:pathLst>
                <a:path w="32" h="44">
                  <a:moveTo>
                    <a:pt x="18" y="26"/>
                  </a:moveTo>
                  <a:lnTo>
                    <a:pt x="18" y="44"/>
                  </a:lnTo>
                  <a:lnTo>
                    <a:pt x="14" y="44"/>
                  </a:lnTo>
                  <a:lnTo>
                    <a:pt x="14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6" y="2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8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69052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4" y="20"/>
                </a:cxn>
                <a:cxn ang="0">
                  <a:pos x="24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4" y="20"/>
                  </a:lnTo>
                  <a:lnTo>
                    <a:pt x="24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741329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2" y="6"/>
                </a:cxn>
                <a:cxn ang="0">
                  <a:pos x="26" y="10"/>
                </a:cxn>
                <a:cxn ang="0">
                  <a:pos x="28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28"/>
                </a:cxn>
                <a:cxn ang="0">
                  <a:pos x="26" y="34"/>
                </a:cxn>
                <a:cxn ang="0">
                  <a:pos x="22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4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8"/>
                  </a:lnTo>
                  <a:lnTo>
                    <a:pt x="26" y="34"/>
                  </a:lnTo>
                  <a:lnTo>
                    <a:pt x="22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4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811179" y="5149860"/>
              <a:ext cx="47625" cy="6985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2" y="16"/>
                </a:cxn>
                <a:cxn ang="0">
                  <a:pos x="20" y="18"/>
                </a:cxn>
                <a:cxn ang="0">
                  <a:pos x="16" y="20"/>
                </a:cxn>
                <a:cxn ang="0">
                  <a:pos x="4" y="20"/>
                </a:cxn>
                <a:cxn ang="0">
                  <a:pos x="4" y="6"/>
                </a:cxn>
                <a:cxn ang="0">
                  <a:pos x="16" y="6"/>
                </a:cxn>
                <a:cxn ang="0">
                  <a:pos x="30" y="44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20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4" y="44"/>
                </a:cxn>
                <a:cxn ang="0">
                  <a:pos x="4" y="26"/>
                </a:cxn>
                <a:cxn ang="0">
                  <a:pos x="14" y="26"/>
                </a:cxn>
                <a:cxn ang="0">
                  <a:pos x="24" y="44"/>
                </a:cxn>
                <a:cxn ang="0">
                  <a:pos x="30" y="44"/>
                </a:cxn>
              </a:cxnLst>
              <a:rect l="0" t="0" r="r" b="b"/>
              <a:pathLst>
                <a:path w="30" h="44">
                  <a:moveTo>
                    <a:pt x="16" y="6"/>
                  </a:moveTo>
                  <a:lnTo>
                    <a:pt x="16" y="6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6" y="20"/>
                  </a:lnTo>
                  <a:lnTo>
                    <a:pt x="4" y="20"/>
                  </a:lnTo>
                  <a:lnTo>
                    <a:pt x="4" y="6"/>
                  </a:lnTo>
                  <a:lnTo>
                    <a:pt x="16" y="6"/>
                  </a:lnTo>
                  <a:close/>
                  <a:moveTo>
                    <a:pt x="30" y="44"/>
                  </a:moveTo>
                  <a:lnTo>
                    <a:pt x="20" y="26"/>
                  </a:lnTo>
                  <a:lnTo>
                    <a:pt x="20" y="26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4" y="26"/>
                  </a:lnTo>
                  <a:lnTo>
                    <a:pt x="14" y="26"/>
                  </a:lnTo>
                  <a:lnTo>
                    <a:pt x="24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90960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6" y="8"/>
                </a:cxn>
                <a:cxn ang="0">
                  <a:pos x="20" y="10"/>
                </a:cxn>
                <a:cxn ang="0">
                  <a:pos x="24" y="16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4" y="28"/>
                </a:cxn>
                <a:cxn ang="0">
                  <a:pos x="20" y="34"/>
                </a:cxn>
                <a:cxn ang="0">
                  <a:pos x="16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4" y="36"/>
                </a:cxn>
                <a:cxn ang="0">
                  <a:pos x="28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8" y="14"/>
                </a:cxn>
                <a:cxn ang="0">
                  <a:pos x="24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4" y="16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96992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027079" y="5149860"/>
              <a:ext cx="41275" cy="6985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20"/>
                </a:cxn>
                <a:cxn ang="0">
                  <a:pos x="22" y="20"/>
                </a:cxn>
                <a:cxn ang="0">
                  <a:pos x="22" y="24"/>
                </a:cxn>
                <a:cxn ang="0">
                  <a:pos x="4" y="24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</a:cxnLst>
              <a:rect l="0" t="0" r="r" b="b"/>
              <a:pathLst>
                <a:path w="26" h="44">
                  <a:moveTo>
                    <a:pt x="4" y="6"/>
                  </a:moveTo>
                  <a:lnTo>
                    <a:pt x="4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4" y="2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0778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1135029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4" y="10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4" y="34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4" y="10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34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192179" y="5149860"/>
              <a:ext cx="47625" cy="6985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34"/>
                </a:cxn>
                <a:cxn ang="0">
                  <a:pos x="10" y="36"/>
                </a:cxn>
                <a:cxn ang="0">
                  <a:pos x="12" y="38"/>
                </a:cxn>
                <a:cxn ang="0">
                  <a:pos x="16" y="40"/>
                </a:cxn>
                <a:cxn ang="0">
                  <a:pos x="16" y="40"/>
                </a:cxn>
                <a:cxn ang="0">
                  <a:pos x="22" y="38"/>
                </a:cxn>
                <a:cxn ang="0">
                  <a:pos x="24" y="36"/>
                </a:cxn>
                <a:cxn ang="0">
                  <a:pos x="26" y="32"/>
                </a:cxn>
                <a:cxn ang="0">
                  <a:pos x="26" y="32"/>
                </a:cxn>
                <a:cxn ang="0">
                  <a:pos x="24" y="28"/>
                </a:cxn>
                <a:cxn ang="0">
                  <a:pos x="22" y="26"/>
                </a:cxn>
                <a:cxn ang="0">
                  <a:pos x="14" y="24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6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6" y="4"/>
                </a:cxn>
                <a:cxn ang="0">
                  <a:pos x="28" y="8"/>
                </a:cxn>
                <a:cxn ang="0">
                  <a:pos x="30" y="14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0"/>
                </a:cxn>
                <a:cxn ang="0">
                  <a:pos x="22" y="6"/>
                </a:cxn>
                <a:cxn ang="0">
                  <a:pos x="20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8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8" y="14"/>
                </a:cxn>
                <a:cxn ang="0">
                  <a:pos x="12" y="18"/>
                </a:cxn>
                <a:cxn ang="0">
                  <a:pos x="20" y="20"/>
                </a:cxn>
                <a:cxn ang="0">
                  <a:pos x="28" y="24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30" y="38"/>
                </a:cxn>
                <a:cxn ang="0">
                  <a:pos x="26" y="42"/>
                </a:cxn>
                <a:cxn ang="0">
                  <a:pos x="22" y="4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10" y="44"/>
                </a:cxn>
                <a:cxn ang="0">
                  <a:pos x="6" y="40"/>
                </a:cxn>
                <a:cxn ang="0">
                  <a:pos x="2" y="36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30" h="44">
                  <a:moveTo>
                    <a:pt x="0" y="30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4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30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8"/>
                  </a:lnTo>
                  <a:lnTo>
                    <a:pt x="20" y="20"/>
                  </a:lnTo>
                  <a:lnTo>
                    <a:pt x="28" y="24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8"/>
                  </a:lnTo>
                  <a:lnTo>
                    <a:pt x="26" y="42"/>
                  </a:lnTo>
                  <a:lnTo>
                    <a:pt x="22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0" y="44"/>
                  </a:lnTo>
                  <a:lnTo>
                    <a:pt x="6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125250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1347754" y="5149860"/>
              <a:ext cx="47625" cy="6985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8" y="8"/>
                </a:cxn>
                <a:cxn ang="0">
                  <a:pos x="22" y="10"/>
                </a:cxn>
                <a:cxn ang="0">
                  <a:pos x="24" y="16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24" y="28"/>
                </a:cxn>
                <a:cxn ang="0">
                  <a:pos x="22" y="34"/>
                </a:cxn>
                <a:cxn ang="0">
                  <a:pos x="18" y="36"/>
                </a:cxn>
                <a:cxn ang="0">
                  <a:pos x="12" y="38"/>
                </a:cxn>
                <a:cxn ang="0">
                  <a:pos x="4" y="38"/>
                </a:cxn>
                <a:cxn ang="0">
                  <a:pos x="4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20" y="42"/>
                </a:cxn>
                <a:cxn ang="0">
                  <a:pos x="26" y="36"/>
                </a:cxn>
                <a:cxn ang="0">
                  <a:pos x="30" y="30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14"/>
                </a:cxn>
                <a:cxn ang="0">
                  <a:pos x="26" y="8"/>
                </a:cxn>
                <a:cxn ang="0">
                  <a:pos x="20" y="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2" y="44"/>
                </a:cxn>
                <a:cxn ang="0">
                  <a:pos x="12" y="44"/>
                </a:cxn>
              </a:cxnLst>
              <a:rect l="0" t="0" r="r" b="b"/>
              <a:pathLst>
                <a:path w="30" h="44">
                  <a:moveTo>
                    <a:pt x="12" y="6"/>
                  </a:moveTo>
                  <a:lnTo>
                    <a:pt x="12" y="6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2" y="38"/>
                  </a:lnTo>
                  <a:lnTo>
                    <a:pt x="4" y="38"/>
                  </a:lnTo>
                  <a:lnTo>
                    <a:pt x="4" y="6"/>
                  </a:lnTo>
                  <a:lnTo>
                    <a:pt x="12" y="6"/>
                  </a:lnTo>
                  <a:close/>
                  <a:moveTo>
                    <a:pt x="12" y="44"/>
                  </a:moveTo>
                  <a:lnTo>
                    <a:pt x="12" y="44"/>
                  </a:lnTo>
                  <a:lnTo>
                    <a:pt x="20" y="42"/>
                  </a:lnTo>
                  <a:lnTo>
                    <a:pt x="26" y="36"/>
                  </a:lnTo>
                  <a:lnTo>
                    <a:pt x="30" y="3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4"/>
                  </a:lnTo>
                  <a:lnTo>
                    <a:pt x="26" y="8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44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1408079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1458879" y="5153035"/>
              <a:ext cx="57150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16" y="4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4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22" y="42"/>
                </a:cxn>
              </a:cxnLst>
              <a:rect l="0" t="0" r="r" b="b"/>
              <a:pathLst>
                <a:path w="36" h="42">
                  <a:moveTo>
                    <a:pt x="22" y="42"/>
                  </a:moveTo>
                  <a:lnTo>
                    <a:pt x="16" y="4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4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1525554" y="5149860"/>
              <a:ext cx="4445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6" y="6"/>
                </a:cxn>
                <a:cxn ang="0">
                  <a:pos x="6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6" y="24"/>
                </a:cxn>
                <a:cxn ang="0">
                  <a:pos x="6" y="38"/>
                </a:cxn>
                <a:cxn ang="0">
                  <a:pos x="28" y="38"/>
                </a:cxn>
                <a:cxn ang="0">
                  <a:pos x="28" y="44"/>
                </a:cxn>
                <a:cxn ang="0">
                  <a:pos x="0" y="44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6" y="6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6" y="24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1582704" y="5149860"/>
              <a:ext cx="38100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38"/>
                </a:cxn>
                <a:cxn ang="0">
                  <a:pos x="24" y="38"/>
                </a:cxn>
                <a:cxn ang="0">
                  <a:pos x="24" y="44"/>
                </a:cxn>
                <a:cxn ang="0">
                  <a:pos x="0" y="44"/>
                </a:cxn>
              </a:cxnLst>
              <a:rect l="0" t="0" r="r" b="b"/>
              <a:pathLst>
                <a:path w="24" h="44">
                  <a:moveTo>
                    <a:pt x="0" y="4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38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6"/>
            <p:cNvSpPr>
              <a:spLocks noEditPoints="1"/>
            </p:cNvSpPr>
            <p:nvPr/>
          </p:nvSpPr>
          <p:spPr bwMode="auto">
            <a:xfrm>
              <a:off x="1627154" y="5149860"/>
              <a:ext cx="57150" cy="698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24" y="6"/>
                </a:cxn>
                <a:cxn ang="0">
                  <a:pos x="26" y="10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30" y="28"/>
                </a:cxn>
                <a:cxn ang="0">
                  <a:pos x="26" y="34"/>
                </a:cxn>
                <a:cxn ang="0">
                  <a:pos x="24" y="38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12" y="38"/>
                </a:cxn>
                <a:cxn ang="0">
                  <a:pos x="8" y="34"/>
                </a:cxn>
                <a:cxn ang="0">
                  <a:pos x="6" y="2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6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26" y="42"/>
                </a:cxn>
                <a:cxn ang="0">
                  <a:pos x="30" y="38"/>
                </a:cxn>
                <a:cxn ang="0">
                  <a:pos x="34" y="30"/>
                </a:cxn>
                <a:cxn ang="0">
                  <a:pos x="36" y="22"/>
                </a:cxn>
                <a:cxn ang="0">
                  <a:pos x="36" y="22"/>
                </a:cxn>
                <a:cxn ang="0">
                  <a:pos x="34" y="14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4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0" y="42"/>
                </a:cxn>
                <a:cxn ang="0">
                  <a:pos x="18" y="44"/>
                </a:cxn>
                <a:cxn ang="0">
                  <a:pos x="18" y="44"/>
                </a:cxn>
              </a:cxnLst>
              <a:rect l="0" t="0" r="r" b="b"/>
              <a:pathLst>
                <a:path w="36" h="44">
                  <a:moveTo>
                    <a:pt x="18" y="6"/>
                  </a:moveTo>
                  <a:lnTo>
                    <a:pt x="18" y="6"/>
                  </a:lnTo>
                  <a:lnTo>
                    <a:pt x="24" y="6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8"/>
                  </a:lnTo>
                  <a:lnTo>
                    <a:pt x="26" y="34"/>
                  </a:lnTo>
                  <a:lnTo>
                    <a:pt x="24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38"/>
                  </a:lnTo>
                  <a:lnTo>
                    <a:pt x="8" y="34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6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close/>
                  <a:moveTo>
                    <a:pt x="18" y="44"/>
                  </a:moveTo>
                  <a:lnTo>
                    <a:pt x="18" y="44"/>
                  </a:lnTo>
                  <a:lnTo>
                    <a:pt x="26" y="42"/>
                  </a:lnTo>
                  <a:lnTo>
                    <a:pt x="30" y="38"/>
                  </a:lnTo>
                  <a:lnTo>
                    <a:pt x="34" y="3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14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2"/>
                  </a:lnTo>
                  <a:lnTo>
                    <a:pt x="18" y="44"/>
                  </a:lnTo>
                  <a:lnTo>
                    <a:pt x="18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7"/>
            <p:cNvSpPr>
              <a:spLocks noEditPoints="1"/>
            </p:cNvSpPr>
            <p:nvPr/>
          </p:nvSpPr>
          <p:spPr bwMode="auto">
            <a:xfrm>
              <a:off x="1697004" y="5153035"/>
              <a:ext cx="44450" cy="666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22" y="6"/>
                </a:cxn>
                <a:cxn ang="0">
                  <a:pos x="22" y="8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8"/>
                </a:cxn>
                <a:cxn ang="0">
                  <a:pos x="16" y="20"/>
                </a:cxn>
                <a:cxn ang="0">
                  <a:pos x="6" y="20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6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4" y="22"/>
                </a:cxn>
                <a:cxn ang="0">
                  <a:pos x="28" y="1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8" y="6"/>
                </a:cxn>
                <a:cxn ang="0">
                  <a:pos x="24" y="2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6" y="42"/>
                </a:cxn>
                <a:cxn ang="0">
                  <a:pos x="6" y="24"/>
                </a:cxn>
              </a:cxnLst>
              <a:rect l="0" t="0" r="r" b="b"/>
              <a:pathLst>
                <a:path w="28" h="42">
                  <a:moveTo>
                    <a:pt x="16" y="4"/>
                  </a:moveTo>
                  <a:lnTo>
                    <a:pt x="16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6" y="20"/>
                  </a:lnTo>
                  <a:lnTo>
                    <a:pt x="6" y="4"/>
                  </a:lnTo>
                  <a:lnTo>
                    <a:pt x="16" y="4"/>
                  </a:lnTo>
                  <a:close/>
                  <a:moveTo>
                    <a:pt x="6" y="24"/>
                  </a:move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1754154" y="5149860"/>
              <a:ext cx="57150" cy="69850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30" y="12"/>
                </a:cxn>
                <a:cxn ang="0">
                  <a:pos x="20" y="44"/>
                </a:cxn>
                <a:cxn ang="0">
                  <a:pos x="14" y="44"/>
                </a:cxn>
                <a:cxn ang="0">
                  <a:pos x="4" y="12"/>
                </a:cxn>
                <a:cxn ang="0">
                  <a:pos x="4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8" y="36"/>
                </a:cxn>
                <a:cxn ang="0">
                  <a:pos x="30" y="0"/>
                </a:cxn>
                <a:cxn ang="0">
                  <a:pos x="36" y="0"/>
                </a:cxn>
                <a:cxn ang="0">
                  <a:pos x="36" y="44"/>
                </a:cxn>
                <a:cxn ang="0">
                  <a:pos x="30" y="44"/>
                </a:cxn>
              </a:cxnLst>
              <a:rect l="0" t="0" r="r" b="b"/>
              <a:pathLst>
                <a:path w="36" h="44">
                  <a:moveTo>
                    <a:pt x="30" y="44"/>
                  </a:moveTo>
                  <a:lnTo>
                    <a:pt x="30" y="12"/>
                  </a:lnTo>
                  <a:lnTo>
                    <a:pt x="20" y="44"/>
                  </a:lnTo>
                  <a:lnTo>
                    <a:pt x="14" y="44"/>
                  </a:lnTo>
                  <a:lnTo>
                    <a:pt x="4" y="12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3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44"/>
                  </a:lnTo>
                  <a:lnTo>
                    <a:pt x="3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1827179" y="5149860"/>
              <a:ext cx="41275" cy="698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4" y="6"/>
                </a:cxn>
                <a:cxn ang="0">
                  <a:pos x="4" y="18"/>
                </a:cxn>
                <a:cxn ang="0">
                  <a:pos x="26" y="18"/>
                </a:cxn>
                <a:cxn ang="0">
                  <a:pos x="26" y="24"/>
                </a:cxn>
                <a:cxn ang="0">
                  <a:pos x="4" y="24"/>
                </a:cxn>
                <a:cxn ang="0">
                  <a:pos x="4" y="38"/>
                </a:cxn>
                <a:cxn ang="0">
                  <a:pos x="26" y="38"/>
                </a:cxn>
                <a:cxn ang="0">
                  <a:pos x="26" y="44"/>
                </a:cxn>
                <a:cxn ang="0">
                  <a:pos x="0" y="44"/>
                </a:cxn>
              </a:cxnLst>
              <a:rect l="0" t="0" r="r" b="b"/>
              <a:pathLst>
                <a:path w="26" h="44">
                  <a:moveTo>
                    <a:pt x="0" y="44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4" y="6"/>
                  </a:lnTo>
                  <a:lnTo>
                    <a:pt x="4" y="18"/>
                  </a:lnTo>
                  <a:lnTo>
                    <a:pt x="26" y="18"/>
                  </a:lnTo>
                  <a:lnTo>
                    <a:pt x="26" y="24"/>
                  </a:lnTo>
                  <a:lnTo>
                    <a:pt x="4" y="24"/>
                  </a:lnTo>
                  <a:lnTo>
                    <a:pt x="4" y="38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1881154" y="5149860"/>
              <a:ext cx="47625" cy="69850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6" y="10"/>
                </a:cxn>
                <a:cxn ang="0">
                  <a:pos x="6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34"/>
                </a:cxn>
                <a:cxn ang="0">
                  <a:pos x="26" y="0"/>
                </a:cxn>
                <a:cxn ang="0">
                  <a:pos x="30" y="0"/>
                </a:cxn>
                <a:cxn ang="0">
                  <a:pos x="30" y="44"/>
                </a:cxn>
                <a:cxn ang="0">
                  <a:pos x="24" y="44"/>
                </a:cxn>
              </a:cxnLst>
              <a:rect l="0" t="0" r="r" b="b"/>
              <a:pathLst>
                <a:path w="30" h="44">
                  <a:moveTo>
                    <a:pt x="24" y="44"/>
                  </a:moveTo>
                  <a:lnTo>
                    <a:pt x="6" y="10"/>
                  </a:lnTo>
                  <a:lnTo>
                    <a:pt x="6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34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44"/>
                  </a:lnTo>
                  <a:lnTo>
                    <a:pt x="2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1941479" y="5149860"/>
              <a:ext cx="47625" cy="69850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12" y="44"/>
                </a:cxn>
                <a:cxn ang="0">
                  <a:pos x="18" y="44"/>
                </a:cxn>
                <a:cxn ang="0">
                  <a:pos x="18" y="6"/>
                </a:cxn>
                <a:cxn ang="0">
                  <a:pos x="30" y="6"/>
                </a:cxn>
              </a:cxnLst>
              <a:rect l="0" t="0" r="r" b="b"/>
              <a:pathLst>
                <a:path w="30" h="44">
                  <a:moveTo>
                    <a:pt x="30" y="6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44"/>
                  </a:lnTo>
                  <a:lnTo>
                    <a:pt x="18" y="44"/>
                  </a:lnTo>
                  <a:lnTo>
                    <a:pt x="18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290479" y="4918085"/>
              <a:ext cx="171450" cy="174625"/>
            </a:xfrm>
            <a:custGeom>
              <a:avLst/>
              <a:gdLst/>
              <a:ahLst/>
              <a:cxnLst>
                <a:cxn ang="0">
                  <a:pos x="62" y="54"/>
                </a:cxn>
                <a:cxn ang="0">
                  <a:pos x="62" y="70"/>
                </a:cxn>
                <a:cxn ang="0">
                  <a:pos x="96" y="70"/>
                </a:cxn>
                <a:cxn ang="0">
                  <a:pos x="96" y="110"/>
                </a:cxn>
                <a:cxn ang="0">
                  <a:pos x="80" y="110"/>
                </a:cxn>
                <a:cxn ang="0">
                  <a:pos x="80" y="86"/>
                </a:cxn>
                <a:cxn ang="0">
                  <a:pos x="12" y="86"/>
                </a:cxn>
                <a:cxn ang="0">
                  <a:pos x="12" y="70"/>
                </a:cxn>
                <a:cxn ang="0">
                  <a:pos x="44" y="70"/>
                </a:cxn>
                <a:cxn ang="0">
                  <a:pos x="44" y="54"/>
                </a:cxn>
                <a:cxn ang="0">
                  <a:pos x="0" y="54"/>
                </a:cxn>
                <a:cxn ang="0">
                  <a:pos x="0" y="40"/>
                </a:cxn>
                <a:cxn ang="0">
                  <a:pos x="76" y="40"/>
                </a:cxn>
                <a:cxn ang="0">
                  <a:pos x="76" y="40"/>
                </a:cxn>
                <a:cxn ang="0">
                  <a:pos x="80" y="16"/>
                </a:cxn>
                <a:cxn ang="0">
                  <a:pos x="12" y="16"/>
                </a:cxn>
                <a:cxn ang="0">
                  <a:pos x="12" y="0"/>
                </a:cxn>
                <a:cxn ang="0">
                  <a:pos x="98" y="0"/>
                </a:cxn>
                <a:cxn ang="0">
                  <a:pos x="98" y="0"/>
                </a:cxn>
                <a:cxn ang="0">
                  <a:pos x="96" y="20"/>
                </a:cxn>
                <a:cxn ang="0">
                  <a:pos x="92" y="40"/>
                </a:cxn>
                <a:cxn ang="0">
                  <a:pos x="108" y="40"/>
                </a:cxn>
                <a:cxn ang="0">
                  <a:pos x="108" y="54"/>
                </a:cxn>
                <a:cxn ang="0">
                  <a:pos x="62" y="54"/>
                </a:cxn>
              </a:cxnLst>
              <a:rect l="0" t="0" r="r" b="b"/>
              <a:pathLst>
                <a:path w="108" h="110">
                  <a:moveTo>
                    <a:pt x="62" y="54"/>
                  </a:moveTo>
                  <a:lnTo>
                    <a:pt x="62" y="70"/>
                  </a:lnTo>
                  <a:lnTo>
                    <a:pt x="96" y="70"/>
                  </a:lnTo>
                  <a:lnTo>
                    <a:pt x="96" y="110"/>
                  </a:lnTo>
                  <a:lnTo>
                    <a:pt x="80" y="110"/>
                  </a:lnTo>
                  <a:lnTo>
                    <a:pt x="80" y="86"/>
                  </a:lnTo>
                  <a:lnTo>
                    <a:pt x="12" y="86"/>
                  </a:lnTo>
                  <a:lnTo>
                    <a:pt x="12" y="70"/>
                  </a:lnTo>
                  <a:lnTo>
                    <a:pt x="44" y="70"/>
                  </a:lnTo>
                  <a:lnTo>
                    <a:pt x="44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80" y="16"/>
                  </a:lnTo>
                  <a:lnTo>
                    <a:pt x="12" y="16"/>
                  </a:lnTo>
                  <a:lnTo>
                    <a:pt x="1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6" y="20"/>
                  </a:lnTo>
                  <a:lnTo>
                    <a:pt x="92" y="40"/>
                  </a:lnTo>
                  <a:lnTo>
                    <a:pt x="108" y="40"/>
                  </a:lnTo>
                  <a:lnTo>
                    <a:pt x="108" y="54"/>
                  </a:lnTo>
                  <a:lnTo>
                    <a:pt x="62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3"/>
            <p:cNvSpPr>
              <a:spLocks noEditPoints="1"/>
            </p:cNvSpPr>
            <p:nvPr/>
          </p:nvSpPr>
          <p:spPr bwMode="auto">
            <a:xfrm>
              <a:off x="554004" y="4914910"/>
              <a:ext cx="165100" cy="180975"/>
            </a:xfrm>
            <a:custGeom>
              <a:avLst/>
              <a:gdLst/>
              <a:ahLst/>
              <a:cxnLst>
                <a:cxn ang="0">
                  <a:pos x="16" y="46"/>
                </a:cxn>
                <a:cxn ang="0">
                  <a:pos x="40" y="34"/>
                </a:cxn>
                <a:cxn ang="0">
                  <a:pos x="104" y="40"/>
                </a:cxn>
                <a:cxn ang="0">
                  <a:pos x="90" y="26"/>
                </a:cxn>
                <a:cxn ang="0">
                  <a:pos x="74" y="0"/>
                </a:cxn>
                <a:cxn ang="0">
                  <a:pos x="90" y="66"/>
                </a:cxn>
                <a:cxn ang="0">
                  <a:pos x="104" y="40"/>
                </a:cxn>
                <a:cxn ang="0">
                  <a:pos x="56" y="4"/>
                </a:cxn>
                <a:cxn ang="0">
                  <a:pos x="40" y="20"/>
                </a:cxn>
                <a:cxn ang="0">
                  <a:pos x="16" y="4"/>
                </a:cxn>
                <a:cxn ang="0">
                  <a:pos x="0" y="60"/>
                </a:cxn>
                <a:cxn ang="0">
                  <a:pos x="92" y="90"/>
                </a:cxn>
                <a:cxn ang="0">
                  <a:pos x="92" y="86"/>
                </a:cxn>
                <a:cxn ang="0">
                  <a:pos x="84" y="76"/>
                </a:cxn>
                <a:cxn ang="0">
                  <a:pos x="66" y="70"/>
                </a:cxn>
                <a:cxn ang="0">
                  <a:pos x="34" y="70"/>
                </a:cxn>
                <a:cxn ang="0">
                  <a:pos x="16" y="76"/>
                </a:cxn>
                <a:cxn ang="0">
                  <a:pos x="8" y="86"/>
                </a:cxn>
                <a:cxn ang="0">
                  <a:pos x="8" y="90"/>
                </a:cxn>
                <a:cxn ang="0">
                  <a:pos x="10" y="100"/>
                </a:cxn>
                <a:cxn ang="0">
                  <a:pos x="20" y="108"/>
                </a:cxn>
                <a:cxn ang="0">
                  <a:pos x="50" y="114"/>
                </a:cxn>
                <a:cxn ang="0">
                  <a:pos x="78" y="108"/>
                </a:cxn>
                <a:cxn ang="0">
                  <a:pos x="88" y="100"/>
                </a:cxn>
                <a:cxn ang="0">
                  <a:pos x="92" y="90"/>
                </a:cxn>
                <a:cxn ang="0">
                  <a:pos x="74" y="90"/>
                </a:cxn>
                <a:cxn ang="0">
                  <a:pos x="72" y="94"/>
                </a:cxn>
                <a:cxn ang="0">
                  <a:pos x="58" y="100"/>
                </a:cxn>
                <a:cxn ang="0">
                  <a:pos x="40" y="100"/>
                </a:cxn>
                <a:cxn ang="0">
                  <a:pos x="28" y="94"/>
                </a:cxn>
                <a:cxn ang="0">
                  <a:pos x="26" y="90"/>
                </a:cxn>
                <a:cxn ang="0">
                  <a:pos x="32" y="84"/>
                </a:cxn>
                <a:cxn ang="0">
                  <a:pos x="50" y="82"/>
                </a:cxn>
                <a:cxn ang="0">
                  <a:pos x="66" y="84"/>
                </a:cxn>
                <a:cxn ang="0">
                  <a:pos x="74" y="90"/>
                </a:cxn>
              </a:cxnLst>
              <a:rect l="0" t="0" r="r" b="b"/>
              <a:pathLst>
                <a:path w="104" h="114">
                  <a:moveTo>
                    <a:pt x="40" y="46"/>
                  </a:moveTo>
                  <a:lnTo>
                    <a:pt x="16" y="46"/>
                  </a:lnTo>
                  <a:lnTo>
                    <a:pt x="16" y="34"/>
                  </a:lnTo>
                  <a:lnTo>
                    <a:pt x="40" y="34"/>
                  </a:lnTo>
                  <a:lnTo>
                    <a:pt x="40" y="46"/>
                  </a:lnTo>
                  <a:close/>
                  <a:moveTo>
                    <a:pt x="104" y="40"/>
                  </a:moveTo>
                  <a:lnTo>
                    <a:pt x="104" y="26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74" y="66"/>
                  </a:lnTo>
                  <a:lnTo>
                    <a:pt x="90" y="66"/>
                  </a:lnTo>
                  <a:lnTo>
                    <a:pt x="90" y="40"/>
                  </a:lnTo>
                  <a:lnTo>
                    <a:pt x="104" y="40"/>
                  </a:lnTo>
                  <a:close/>
                  <a:moveTo>
                    <a:pt x="56" y="60"/>
                  </a:moveTo>
                  <a:lnTo>
                    <a:pt x="56" y="4"/>
                  </a:lnTo>
                  <a:lnTo>
                    <a:pt x="40" y="4"/>
                  </a:lnTo>
                  <a:lnTo>
                    <a:pt x="40" y="20"/>
                  </a:lnTo>
                  <a:lnTo>
                    <a:pt x="16" y="20"/>
                  </a:lnTo>
                  <a:lnTo>
                    <a:pt x="16" y="4"/>
                  </a:lnTo>
                  <a:lnTo>
                    <a:pt x="0" y="4"/>
                  </a:lnTo>
                  <a:lnTo>
                    <a:pt x="0" y="60"/>
                  </a:lnTo>
                  <a:lnTo>
                    <a:pt x="56" y="60"/>
                  </a:lnTo>
                  <a:close/>
                  <a:moveTo>
                    <a:pt x="92" y="90"/>
                  </a:moveTo>
                  <a:lnTo>
                    <a:pt x="92" y="90"/>
                  </a:lnTo>
                  <a:lnTo>
                    <a:pt x="92" y="86"/>
                  </a:lnTo>
                  <a:lnTo>
                    <a:pt x="88" y="80"/>
                  </a:lnTo>
                  <a:lnTo>
                    <a:pt x="84" y="76"/>
                  </a:lnTo>
                  <a:lnTo>
                    <a:pt x="78" y="74"/>
                  </a:lnTo>
                  <a:lnTo>
                    <a:pt x="66" y="70"/>
                  </a:lnTo>
                  <a:lnTo>
                    <a:pt x="50" y="68"/>
                  </a:lnTo>
                  <a:lnTo>
                    <a:pt x="34" y="70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6"/>
                  </a:lnTo>
                  <a:lnTo>
                    <a:pt x="10" y="100"/>
                  </a:lnTo>
                  <a:lnTo>
                    <a:pt x="16" y="104"/>
                  </a:lnTo>
                  <a:lnTo>
                    <a:pt x="20" y="108"/>
                  </a:lnTo>
                  <a:lnTo>
                    <a:pt x="34" y="112"/>
                  </a:lnTo>
                  <a:lnTo>
                    <a:pt x="50" y="114"/>
                  </a:lnTo>
                  <a:lnTo>
                    <a:pt x="66" y="112"/>
                  </a:lnTo>
                  <a:lnTo>
                    <a:pt x="78" y="108"/>
                  </a:lnTo>
                  <a:lnTo>
                    <a:pt x="84" y="104"/>
                  </a:lnTo>
                  <a:lnTo>
                    <a:pt x="88" y="100"/>
                  </a:lnTo>
                  <a:lnTo>
                    <a:pt x="92" y="96"/>
                  </a:lnTo>
                  <a:lnTo>
                    <a:pt x="92" y="90"/>
                  </a:lnTo>
                  <a:lnTo>
                    <a:pt x="92" y="90"/>
                  </a:lnTo>
                  <a:close/>
                  <a:moveTo>
                    <a:pt x="74" y="90"/>
                  </a:moveTo>
                  <a:lnTo>
                    <a:pt x="74" y="90"/>
                  </a:lnTo>
                  <a:lnTo>
                    <a:pt x="72" y="94"/>
                  </a:lnTo>
                  <a:lnTo>
                    <a:pt x="66" y="98"/>
                  </a:lnTo>
                  <a:lnTo>
                    <a:pt x="58" y="100"/>
                  </a:lnTo>
                  <a:lnTo>
                    <a:pt x="50" y="100"/>
                  </a:lnTo>
                  <a:lnTo>
                    <a:pt x="40" y="100"/>
                  </a:lnTo>
                  <a:lnTo>
                    <a:pt x="32" y="98"/>
                  </a:lnTo>
                  <a:lnTo>
                    <a:pt x="28" y="94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8" y="86"/>
                  </a:lnTo>
                  <a:lnTo>
                    <a:pt x="32" y="84"/>
                  </a:lnTo>
                  <a:lnTo>
                    <a:pt x="40" y="82"/>
                  </a:lnTo>
                  <a:lnTo>
                    <a:pt x="50" y="82"/>
                  </a:lnTo>
                  <a:lnTo>
                    <a:pt x="58" y="82"/>
                  </a:lnTo>
                  <a:lnTo>
                    <a:pt x="66" y="84"/>
                  </a:lnTo>
                  <a:lnTo>
                    <a:pt x="72" y="86"/>
                  </a:lnTo>
                  <a:lnTo>
                    <a:pt x="74" y="90"/>
                  </a:lnTo>
                  <a:lnTo>
                    <a:pt x="74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798479" y="4914910"/>
              <a:ext cx="174625" cy="177800"/>
            </a:xfrm>
            <a:custGeom>
              <a:avLst/>
              <a:gdLst/>
              <a:ahLst/>
              <a:cxnLst>
                <a:cxn ang="0">
                  <a:pos x="96" y="60"/>
                </a:cxn>
                <a:cxn ang="0">
                  <a:pos x="96" y="112"/>
                </a:cxn>
                <a:cxn ang="0">
                  <a:pos x="80" y="112"/>
                </a:cxn>
                <a:cxn ang="0">
                  <a:pos x="80" y="0"/>
                </a:cxn>
                <a:cxn ang="0">
                  <a:pos x="96" y="0"/>
                </a:cxn>
                <a:cxn ang="0">
                  <a:pos x="96" y="46"/>
                </a:cxn>
                <a:cxn ang="0">
                  <a:pos x="110" y="46"/>
                </a:cxn>
                <a:cxn ang="0">
                  <a:pos x="110" y="60"/>
                </a:cxn>
                <a:cxn ang="0">
                  <a:pos x="96" y="60"/>
                </a:cxn>
                <a:cxn ang="0">
                  <a:pos x="62" y="64"/>
                </a:cxn>
                <a:cxn ang="0">
                  <a:pos x="46" y="64"/>
                </a:cxn>
                <a:cxn ang="0">
                  <a:pos x="46" y="64"/>
                </a:cxn>
                <a:cxn ang="0">
                  <a:pos x="48" y="50"/>
                </a:cxn>
                <a:cxn ang="0">
                  <a:pos x="50" y="24"/>
                </a:cxn>
                <a:cxn ang="0">
                  <a:pos x="6" y="24"/>
                </a:cxn>
                <a:cxn ang="0">
                  <a:pos x="6" y="10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66" y="38"/>
                </a:cxn>
                <a:cxn ang="0">
                  <a:pos x="62" y="64"/>
                </a:cxn>
                <a:cxn ang="0">
                  <a:pos x="62" y="64"/>
                </a:cxn>
                <a:cxn ang="0">
                  <a:pos x="0" y="9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20" y="78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76" y="76"/>
                </a:cxn>
                <a:cxn ang="0">
                  <a:pos x="76" y="90"/>
                </a:cxn>
                <a:cxn ang="0">
                  <a:pos x="76" y="90"/>
                </a:cxn>
                <a:cxn ang="0">
                  <a:pos x="38" y="92"/>
                </a:cxn>
                <a:cxn ang="0">
                  <a:pos x="0" y="94"/>
                </a:cxn>
                <a:cxn ang="0">
                  <a:pos x="0" y="94"/>
                </a:cxn>
              </a:cxnLst>
              <a:rect l="0" t="0" r="r" b="b"/>
              <a:pathLst>
                <a:path w="110" h="112">
                  <a:moveTo>
                    <a:pt x="96" y="60"/>
                  </a:moveTo>
                  <a:lnTo>
                    <a:pt x="96" y="112"/>
                  </a:lnTo>
                  <a:lnTo>
                    <a:pt x="80" y="112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96" y="46"/>
                  </a:lnTo>
                  <a:lnTo>
                    <a:pt x="110" y="46"/>
                  </a:lnTo>
                  <a:lnTo>
                    <a:pt x="110" y="60"/>
                  </a:lnTo>
                  <a:lnTo>
                    <a:pt x="96" y="60"/>
                  </a:lnTo>
                  <a:close/>
                  <a:moveTo>
                    <a:pt x="62" y="64"/>
                  </a:moveTo>
                  <a:lnTo>
                    <a:pt x="46" y="64"/>
                  </a:lnTo>
                  <a:lnTo>
                    <a:pt x="46" y="64"/>
                  </a:lnTo>
                  <a:lnTo>
                    <a:pt x="48" y="50"/>
                  </a:lnTo>
                  <a:lnTo>
                    <a:pt x="50" y="24"/>
                  </a:lnTo>
                  <a:lnTo>
                    <a:pt x="6" y="24"/>
                  </a:lnTo>
                  <a:lnTo>
                    <a:pt x="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38"/>
                  </a:lnTo>
                  <a:lnTo>
                    <a:pt x="62" y="64"/>
                  </a:lnTo>
                  <a:lnTo>
                    <a:pt x="62" y="64"/>
                  </a:lnTo>
                  <a:close/>
                  <a:moveTo>
                    <a:pt x="0" y="94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46"/>
                  </a:lnTo>
                  <a:lnTo>
                    <a:pt x="36" y="4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76" y="76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38" y="92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5"/>
            <p:cNvSpPr>
              <a:spLocks noEditPoints="1"/>
            </p:cNvSpPr>
            <p:nvPr/>
          </p:nvSpPr>
          <p:spPr bwMode="auto">
            <a:xfrm>
              <a:off x="1055654" y="4911735"/>
              <a:ext cx="171450" cy="180975"/>
            </a:xfrm>
            <a:custGeom>
              <a:avLst/>
              <a:gdLst/>
              <a:ahLst/>
              <a:cxnLst>
                <a:cxn ang="0">
                  <a:pos x="48" y="54"/>
                </a:cxn>
                <a:cxn ang="0">
                  <a:pos x="44" y="58"/>
                </a:cxn>
                <a:cxn ang="0">
                  <a:pos x="26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34" y="46"/>
                </a:cxn>
                <a:cxn ang="0">
                  <a:pos x="48" y="50"/>
                </a:cxn>
                <a:cxn ang="0">
                  <a:pos x="48" y="54"/>
                </a:cxn>
                <a:cxn ang="0">
                  <a:pos x="108" y="32"/>
                </a:cxn>
                <a:cxn ang="0">
                  <a:pos x="94" y="2"/>
                </a:cxn>
                <a:cxn ang="0">
                  <a:pos x="78" y="72"/>
                </a:cxn>
                <a:cxn ang="0">
                  <a:pos x="94" y="46"/>
                </a:cxn>
                <a:cxn ang="0">
                  <a:pos x="54" y="14"/>
                </a:cxn>
                <a:cxn ang="0">
                  <a:pos x="16" y="0"/>
                </a:cxn>
                <a:cxn ang="0">
                  <a:pos x="54" y="14"/>
                </a:cxn>
                <a:cxn ang="0">
                  <a:pos x="70" y="18"/>
                </a:cxn>
                <a:cxn ang="0">
                  <a:pos x="0" y="32"/>
                </a:cxn>
                <a:cxn ang="0">
                  <a:pos x="66" y="54"/>
                </a:cxn>
                <a:cxn ang="0">
                  <a:pos x="66" y="48"/>
                </a:cxn>
                <a:cxn ang="0">
                  <a:pos x="56" y="40"/>
                </a:cxn>
                <a:cxn ang="0">
                  <a:pos x="34" y="36"/>
                </a:cxn>
                <a:cxn ang="0">
                  <a:pos x="14" y="40"/>
                </a:cxn>
                <a:cxn ang="0">
                  <a:pos x="4" y="50"/>
                </a:cxn>
                <a:cxn ang="0">
                  <a:pos x="4" y="54"/>
                </a:cxn>
                <a:cxn ang="0">
                  <a:pos x="6" y="62"/>
                </a:cxn>
                <a:cxn ang="0">
                  <a:pos x="24" y="70"/>
                </a:cxn>
                <a:cxn ang="0">
                  <a:pos x="46" y="70"/>
                </a:cxn>
                <a:cxn ang="0">
                  <a:pos x="64" y="62"/>
                </a:cxn>
                <a:cxn ang="0">
                  <a:pos x="66" y="54"/>
                </a:cxn>
                <a:cxn ang="0">
                  <a:pos x="94" y="114"/>
                </a:cxn>
                <a:cxn ang="0">
                  <a:pos x="12" y="78"/>
                </a:cxn>
                <a:cxn ang="0">
                  <a:pos x="76" y="92"/>
                </a:cxn>
                <a:cxn ang="0">
                  <a:pos x="94" y="114"/>
                </a:cxn>
              </a:cxnLst>
              <a:rect l="0" t="0" r="r" b="b"/>
              <a:pathLst>
                <a:path w="108" h="114">
                  <a:moveTo>
                    <a:pt x="48" y="54"/>
                  </a:moveTo>
                  <a:lnTo>
                    <a:pt x="48" y="54"/>
                  </a:lnTo>
                  <a:lnTo>
                    <a:pt x="48" y="56"/>
                  </a:lnTo>
                  <a:lnTo>
                    <a:pt x="44" y="58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2" y="54"/>
                  </a:lnTo>
                  <a:lnTo>
                    <a:pt x="22" y="50"/>
                  </a:lnTo>
                  <a:lnTo>
                    <a:pt x="26" y="48"/>
                  </a:lnTo>
                  <a:lnTo>
                    <a:pt x="34" y="46"/>
                  </a:lnTo>
                  <a:lnTo>
                    <a:pt x="44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48" y="54"/>
                  </a:lnTo>
                  <a:close/>
                  <a:moveTo>
                    <a:pt x="108" y="46"/>
                  </a:moveTo>
                  <a:lnTo>
                    <a:pt x="108" y="32"/>
                  </a:lnTo>
                  <a:lnTo>
                    <a:pt x="94" y="32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78" y="72"/>
                  </a:lnTo>
                  <a:lnTo>
                    <a:pt x="94" y="72"/>
                  </a:lnTo>
                  <a:lnTo>
                    <a:pt x="94" y="46"/>
                  </a:lnTo>
                  <a:lnTo>
                    <a:pt x="108" y="46"/>
                  </a:lnTo>
                  <a:close/>
                  <a:moveTo>
                    <a:pt x="54" y="14"/>
                  </a:moveTo>
                  <a:lnTo>
                    <a:pt x="54" y="0"/>
                  </a:lnTo>
                  <a:lnTo>
                    <a:pt x="16" y="0"/>
                  </a:lnTo>
                  <a:lnTo>
                    <a:pt x="16" y="14"/>
                  </a:lnTo>
                  <a:lnTo>
                    <a:pt x="54" y="14"/>
                  </a:lnTo>
                  <a:close/>
                  <a:moveTo>
                    <a:pt x="70" y="32"/>
                  </a:moveTo>
                  <a:lnTo>
                    <a:pt x="70" y="18"/>
                  </a:lnTo>
                  <a:lnTo>
                    <a:pt x="0" y="18"/>
                  </a:lnTo>
                  <a:lnTo>
                    <a:pt x="0" y="32"/>
                  </a:lnTo>
                  <a:lnTo>
                    <a:pt x="70" y="32"/>
                  </a:lnTo>
                  <a:close/>
                  <a:moveTo>
                    <a:pt x="66" y="54"/>
                  </a:moveTo>
                  <a:lnTo>
                    <a:pt x="66" y="54"/>
                  </a:lnTo>
                  <a:lnTo>
                    <a:pt x="66" y="48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6" y="36"/>
                  </a:lnTo>
                  <a:lnTo>
                    <a:pt x="34" y="36"/>
                  </a:lnTo>
                  <a:lnTo>
                    <a:pt x="24" y="36"/>
                  </a:lnTo>
                  <a:lnTo>
                    <a:pt x="14" y="40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6" y="62"/>
                  </a:lnTo>
                  <a:lnTo>
                    <a:pt x="14" y="66"/>
                  </a:lnTo>
                  <a:lnTo>
                    <a:pt x="24" y="70"/>
                  </a:lnTo>
                  <a:lnTo>
                    <a:pt x="34" y="72"/>
                  </a:lnTo>
                  <a:lnTo>
                    <a:pt x="46" y="70"/>
                  </a:lnTo>
                  <a:lnTo>
                    <a:pt x="56" y="68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4"/>
                  </a:lnTo>
                  <a:close/>
                  <a:moveTo>
                    <a:pt x="94" y="114"/>
                  </a:moveTo>
                  <a:lnTo>
                    <a:pt x="94" y="78"/>
                  </a:lnTo>
                  <a:lnTo>
                    <a:pt x="12" y="78"/>
                  </a:lnTo>
                  <a:lnTo>
                    <a:pt x="12" y="92"/>
                  </a:lnTo>
                  <a:lnTo>
                    <a:pt x="76" y="92"/>
                  </a:lnTo>
                  <a:lnTo>
                    <a:pt x="76" y="114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/>
            <p:cNvSpPr>
              <a:spLocks noEditPoints="1"/>
            </p:cNvSpPr>
            <p:nvPr/>
          </p:nvSpPr>
          <p:spPr bwMode="auto">
            <a:xfrm>
              <a:off x="1312829" y="4914910"/>
              <a:ext cx="155575" cy="174625"/>
            </a:xfrm>
            <a:custGeom>
              <a:avLst/>
              <a:gdLst/>
              <a:ahLst/>
              <a:cxnLst>
                <a:cxn ang="0">
                  <a:pos x="80" y="36"/>
                </a:cxn>
                <a:cxn ang="0">
                  <a:pos x="62" y="36"/>
                </a:cxn>
                <a:cxn ang="0">
                  <a:pos x="62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2" y="26"/>
                </a:cxn>
                <a:cxn ang="0">
                  <a:pos x="80" y="26"/>
                </a:cxn>
                <a:cxn ang="0">
                  <a:pos x="80" y="36"/>
                </a:cxn>
                <a:cxn ang="0">
                  <a:pos x="96" y="80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80" y="12"/>
                </a:cxn>
                <a:cxn ang="0">
                  <a:pos x="54" y="12"/>
                </a:cxn>
                <a:cxn ang="0">
                  <a:pos x="54" y="12"/>
                </a:cxn>
                <a:cxn ang="0">
                  <a:pos x="46" y="6"/>
                </a:cxn>
                <a:cxn ang="0">
                  <a:pos x="38" y="2"/>
                </a:cxn>
                <a:cxn ang="0">
                  <a:pos x="28" y="2"/>
                </a:cxn>
                <a:cxn ang="0">
                  <a:pos x="20" y="4"/>
                </a:cxn>
                <a:cxn ang="0">
                  <a:pos x="12" y="8"/>
                </a:cxn>
                <a:cxn ang="0">
                  <a:pos x="6" y="14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42"/>
                </a:cxn>
                <a:cxn ang="0">
                  <a:pos x="6" y="50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0" y="62"/>
                </a:cxn>
                <a:cxn ang="0">
                  <a:pos x="40" y="62"/>
                </a:cxn>
                <a:cxn ang="0">
                  <a:pos x="48" y="58"/>
                </a:cxn>
                <a:cxn ang="0">
                  <a:pos x="56" y="50"/>
                </a:cxn>
                <a:cxn ang="0">
                  <a:pos x="80" y="50"/>
                </a:cxn>
                <a:cxn ang="0">
                  <a:pos x="80" y="80"/>
                </a:cxn>
                <a:cxn ang="0">
                  <a:pos x="96" y="80"/>
                </a:cxn>
                <a:cxn ang="0">
                  <a:pos x="98" y="110"/>
                </a:cxn>
                <a:cxn ang="0">
                  <a:pos x="98" y="94"/>
                </a:cxn>
                <a:cxn ang="0">
                  <a:pos x="32" y="94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16" y="110"/>
                </a:cxn>
                <a:cxn ang="0">
                  <a:pos x="98" y="110"/>
                </a:cxn>
                <a:cxn ang="0">
                  <a:pos x="46" y="32"/>
                </a:cxn>
                <a:cxn ang="0">
                  <a:pos x="46" y="32"/>
                </a:cxn>
                <a:cxn ang="0">
                  <a:pos x="46" y="40"/>
                </a:cxn>
                <a:cxn ang="0">
                  <a:pos x="42" y="44"/>
                </a:cxn>
                <a:cxn ang="0">
                  <a:pos x="36" y="48"/>
                </a:cxn>
                <a:cxn ang="0">
                  <a:pos x="32" y="48"/>
                </a:cxn>
                <a:cxn ang="0">
                  <a:pos x="26" y="48"/>
                </a:cxn>
                <a:cxn ang="0">
                  <a:pos x="22" y="44"/>
                </a:cxn>
                <a:cxn ang="0">
                  <a:pos x="18" y="4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18" y="26"/>
                </a:cxn>
                <a:cxn ang="0">
                  <a:pos x="22" y="20"/>
                </a:cxn>
                <a:cxn ang="0">
                  <a:pos x="26" y="18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46" y="32"/>
                </a:cxn>
                <a:cxn ang="0">
                  <a:pos x="46" y="32"/>
                </a:cxn>
              </a:cxnLst>
              <a:rect l="0" t="0" r="r" b="b"/>
              <a:pathLst>
                <a:path w="98" h="110">
                  <a:moveTo>
                    <a:pt x="80" y="36"/>
                  </a:moveTo>
                  <a:lnTo>
                    <a:pt x="62" y="36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80" y="26"/>
                  </a:lnTo>
                  <a:lnTo>
                    <a:pt x="80" y="36"/>
                  </a:lnTo>
                  <a:close/>
                  <a:moveTo>
                    <a:pt x="96" y="8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80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2"/>
                  </a:lnTo>
                  <a:lnTo>
                    <a:pt x="6" y="50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0" y="62"/>
                  </a:lnTo>
                  <a:lnTo>
                    <a:pt x="40" y="62"/>
                  </a:lnTo>
                  <a:lnTo>
                    <a:pt x="48" y="58"/>
                  </a:lnTo>
                  <a:lnTo>
                    <a:pt x="56" y="50"/>
                  </a:lnTo>
                  <a:lnTo>
                    <a:pt x="80" y="50"/>
                  </a:lnTo>
                  <a:lnTo>
                    <a:pt x="80" y="80"/>
                  </a:lnTo>
                  <a:lnTo>
                    <a:pt x="96" y="80"/>
                  </a:lnTo>
                  <a:close/>
                  <a:moveTo>
                    <a:pt x="98" y="110"/>
                  </a:moveTo>
                  <a:lnTo>
                    <a:pt x="98" y="9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16" y="110"/>
                  </a:lnTo>
                  <a:lnTo>
                    <a:pt x="98" y="110"/>
                  </a:lnTo>
                  <a:close/>
                  <a:moveTo>
                    <a:pt x="46" y="32"/>
                  </a:moveTo>
                  <a:lnTo>
                    <a:pt x="46" y="32"/>
                  </a:lnTo>
                  <a:lnTo>
                    <a:pt x="46" y="40"/>
                  </a:lnTo>
                  <a:lnTo>
                    <a:pt x="42" y="44"/>
                  </a:lnTo>
                  <a:lnTo>
                    <a:pt x="36" y="48"/>
                  </a:lnTo>
                  <a:lnTo>
                    <a:pt x="32" y="48"/>
                  </a:lnTo>
                  <a:lnTo>
                    <a:pt x="26" y="48"/>
                  </a:lnTo>
                  <a:lnTo>
                    <a:pt x="22" y="44"/>
                  </a:lnTo>
                  <a:lnTo>
                    <a:pt x="18" y="4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26"/>
                  </a:lnTo>
                  <a:lnTo>
                    <a:pt x="22" y="20"/>
                  </a:lnTo>
                  <a:lnTo>
                    <a:pt x="26" y="18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4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1560479" y="4921260"/>
              <a:ext cx="171450" cy="171450"/>
            </a:xfrm>
            <a:custGeom>
              <a:avLst/>
              <a:gdLst/>
              <a:ahLst/>
              <a:cxnLst>
                <a:cxn ang="0">
                  <a:pos x="60" y="62"/>
                </a:cxn>
                <a:cxn ang="0">
                  <a:pos x="60" y="108"/>
                </a:cxn>
                <a:cxn ang="0">
                  <a:pos x="42" y="108"/>
                </a:cxn>
                <a:cxn ang="0">
                  <a:pos x="42" y="62"/>
                </a:cxn>
                <a:cxn ang="0">
                  <a:pos x="0" y="62"/>
                </a:cxn>
                <a:cxn ang="0">
                  <a:pos x="0" y="46"/>
                </a:cxn>
                <a:cxn ang="0">
                  <a:pos x="72" y="46"/>
                </a:cxn>
                <a:cxn ang="0">
                  <a:pos x="72" y="46"/>
                </a:cxn>
                <a:cxn ang="0">
                  <a:pos x="76" y="32"/>
                </a:cxn>
                <a:cxn ang="0">
                  <a:pos x="78" y="16"/>
                </a:cxn>
                <a:cxn ang="0">
                  <a:pos x="10" y="16"/>
                </a:cxn>
                <a:cxn ang="0">
                  <a:pos x="10" y="0"/>
                </a:cxn>
                <a:cxn ang="0">
                  <a:pos x="96" y="0"/>
                </a:cxn>
                <a:cxn ang="0">
                  <a:pos x="96" y="0"/>
                </a:cxn>
                <a:cxn ang="0">
                  <a:pos x="94" y="24"/>
                </a:cxn>
                <a:cxn ang="0">
                  <a:pos x="90" y="46"/>
                </a:cxn>
                <a:cxn ang="0">
                  <a:pos x="108" y="46"/>
                </a:cxn>
                <a:cxn ang="0">
                  <a:pos x="108" y="62"/>
                </a:cxn>
                <a:cxn ang="0">
                  <a:pos x="60" y="62"/>
                </a:cxn>
              </a:cxnLst>
              <a:rect l="0" t="0" r="r" b="b"/>
              <a:pathLst>
                <a:path w="108" h="108">
                  <a:moveTo>
                    <a:pt x="60" y="62"/>
                  </a:moveTo>
                  <a:lnTo>
                    <a:pt x="60" y="108"/>
                  </a:lnTo>
                  <a:lnTo>
                    <a:pt x="42" y="108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0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6" y="32"/>
                  </a:lnTo>
                  <a:lnTo>
                    <a:pt x="78" y="16"/>
                  </a:lnTo>
                  <a:lnTo>
                    <a:pt x="10" y="16"/>
                  </a:lnTo>
                  <a:lnTo>
                    <a:pt x="1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4" y="24"/>
                  </a:lnTo>
                  <a:lnTo>
                    <a:pt x="90" y="46"/>
                  </a:lnTo>
                  <a:lnTo>
                    <a:pt x="108" y="46"/>
                  </a:lnTo>
                  <a:lnTo>
                    <a:pt x="108" y="62"/>
                  </a:lnTo>
                  <a:lnTo>
                    <a:pt x="6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8"/>
            <p:cNvSpPr>
              <a:spLocks noEditPoints="1"/>
            </p:cNvSpPr>
            <p:nvPr/>
          </p:nvSpPr>
          <p:spPr bwMode="auto">
            <a:xfrm>
              <a:off x="1814479" y="4918085"/>
              <a:ext cx="171450" cy="158750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44" y="46"/>
                </a:cxn>
                <a:cxn ang="0">
                  <a:pos x="34" y="54"/>
                </a:cxn>
                <a:cxn ang="0">
                  <a:pos x="24" y="62"/>
                </a:cxn>
                <a:cxn ang="0">
                  <a:pos x="14" y="66"/>
                </a:cxn>
                <a:cxn ang="0">
                  <a:pos x="4" y="54"/>
                </a:cxn>
                <a:cxn ang="0">
                  <a:pos x="4" y="54"/>
                </a:cxn>
                <a:cxn ang="0">
                  <a:pos x="18" y="48"/>
                </a:cxn>
                <a:cxn ang="0">
                  <a:pos x="30" y="38"/>
                </a:cxn>
                <a:cxn ang="0">
                  <a:pos x="36" y="32"/>
                </a:cxn>
                <a:cxn ang="0">
                  <a:pos x="40" y="26"/>
                </a:cxn>
                <a:cxn ang="0">
                  <a:pos x="42" y="18"/>
                </a:cxn>
                <a:cxn ang="0">
                  <a:pos x="44" y="12"/>
                </a:cxn>
                <a:cxn ang="0">
                  <a:pos x="44" y="0"/>
                </a:cxn>
                <a:cxn ang="0">
                  <a:pos x="62" y="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8"/>
                </a:cxn>
                <a:cxn ang="0">
                  <a:pos x="66" y="26"/>
                </a:cxn>
                <a:cxn ang="0">
                  <a:pos x="70" y="32"/>
                </a:cxn>
                <a:cxn ang="0">
                  <a:pos x="74" y="38"/>
                </a:cxn>
                <a:cxn ang="0">
                  <a:pos x="88" y="48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90" y="66"/>
                </a:cxn>
                <a:cxn ang="0">
                  <a:pos x="90" y="66"/>
                </a:cxn>
                <a:cxn ang="0">
                  <a:pos x="82" y="62"/>
                </a:cxn>
                <a:cxn ang="0">
                  <a:pos x="70" y="54"/>
                </a:cxn>
                <a:cxn ang="0">
                  <a:pos x="60" y="46"/>
                </a:cxn>
                <a:cxn ang="0">
                  <a:pos x="52" y="38"/>
                </a:cxn>
                <a:cxn ang="0">
                  <a:pos x="52" y="38"/>
                </a:cxn>
                <a:cxn ang="0">
                  <a:pos x="0" y="100"/>
                </a:cxn>
                <a:cxn ang="0">
                  <a:pos x="0" y="84"/>
                </a:cxn>
                <a:cxn ang="0">
                  <a:pos x="44" y="84"/>
                </a:cxn>
                <a:cxn ang="0">
                  <a:pos x="44" y="62"/>
                </a:cxn>
                <a:cxn ang="0">
                  <a:pos x="62" y="62"/>
                </a:cxn>
                <a:cxn ang="0">
                  <a:pos x="62" y="84"/>
                </a:cxn>
                <a:cxn ang="0">
                  <a:pos x="108" y="84"/>
                </a:cxn>
                <a:cxn ang="0">
                  <a:pos x="108" y="100"/>
                </a:cxn>
                <a:cxn ang="0">
                  <a:pos x="0" y="100"/>
                </a:cxn>
              </a:cxnLst>
              <a:rect l="0" t="0" r="r" b="b"/>
              <a:pathLst>
                <a:path w="108" h="100">
                  <a:moveTo>
                    <a:pt x="52" y="38"/>
                  </a:moveTo>
                  <a:lnTo>
                    <a:pt x="52" y="38"/>
                  </a:lnTo>
                  <a:lnTo>
                    <a:pt x="44" y="46"/>
                  </a:lnTo>
                  <a:lnTo>
                    <a:pt x="34" y="54"/>
                  </a:lnTo>
                  <a:lnTo>
                    <a:pt x="24" y="62"/>
                  </a:lnTo>
                  <a:lnTo>
                    <a:pt x="14" y="6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18" y="48"/>
                  </a:lnTo>
                  <a:lnTo>
                    <a:pt x="30" y="38"/>
                  </a:lnTo>
                  <a:lnTo>
                    <a:pt x="36" y="32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4" y="12"/>
                  </a:lnTo>
                  <a:lnTo>
                    <a:pt x="44" y="0"/>
                  </a:lnTo>
                  <a:lnTo>
                    <a:pt x="62" y="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70" y="32"/>
                  </a:lnTo>
                  <a:lnTo>
                    <a:pt x="74" y="38"/>
                  </a:lnTo>
                  <a:lnTo>
                    <a:pt x="88" y="48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2" y="62"/>
                  </a:lnTo>
                  <a:lnTo>
                    <a:pt x="70" y="54"/>
                  </a:lnTo>
                  <a:lnTo>
                    <a:pt x="60" y="46"/>
                  </a:lnTo>
                  <a:lnTo>
                    <a:pt x="52" y="38"/>
                  </a:lnTo>
                  <a:lnTo>
                    <a:pt x="52" y="38"/>
                  </a:lnTo>
                  <a:close/>
                  <a:moveTo>
                    <a:pt x="0" y="100"/>
                  </a:moveTo>
                  <a:lnTo>
                    <a:pt x="0" y="84"/>
                  </a:lnTo>
                  <a:lnTo>
                    <a:pt x="44" y="84"/>
                  </a:lnTo>
                  <a:lnTo>
                    <a:pt x="44" y="62"/>
                  </a:lnTo>
                  <a:lnTo>
                    <a:pt x="62" y="62"/>
                  </a:lnTo>
                  <a:lnTo>
                    <a:pt x="62" y="84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9"/>
            <p:cNvSpPr>
              <a:spLocks noEditPoints="1"/>
            </p:cNvSpPr>
            <p:nvPr/>
          </p:nvSpPr>
          <p:spPr bwMode="auto">
            <a:xfrm>
              <a:off x="-214346" y="4857760"/>
              <a:ext cx="422275" cy="4191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82" y="10"/>
                </a:cxn>
                <a:cxn ang="0">
                  <a:pos x="50" y="30"/>
                </a:cxn>
                <a:cxn ang="0">
                  <a:pos x="24" y="58"/>
                </a:cxn>
                <a:cxn ang="0">
                  <a:pos x="6" y="92"/>
                </a:cxn>
                <a:cxn ang="0">
                  <a:pos x="0" y="132"/>
                </a:cxn>
                <a:cxn ang="0">
                  <a:pos x="4" y="158"/>
                </a:cxn>
                <a:cxn ang="0">
                  <a:pos x="16" y="194"/>
                </a:cxn>
                <a:cxn ang="0">
                  <a:pos x="40" y="226"/>
                </a:cxn>
                <a:cxn ang="0">
                  <a:pos x="70" y="248"/>
                </a:cxn>
                <a:cxn ang="0">
                  <a:pos x="106" y="262"/>
                </a:cxn>
                <a:cxn ang="0">
                  <a:pos x="134" y="264"/>
                </a:cxn>
                <a:cxn ang="0">
                  <a:pos x="172" y="258"/>
                </a:cxn>
                <a:cxn ang="0">
                  <a:pos x="208" y="242"/>
                </a:cxn>
                <a:cxn ang="0">
                  <a:pos x="236" y="216"/>
                </a:cxn>
                <a:cxn ang="0">
                  <a:pos x="254" y="184"/>
                </a:cxn>
                <a:cxn ang="0">
                  <a:pos x="264" y="146"/>
                </a:cxn>
                <a:cxn ang="0">
                  <a:pos x="264" y="118"/>
                </a:cxn>
                <a:cxn ang="0">
                  <a:pos x="254" y="80"/>
                </a:cxn>
                <a:cxn ang="0">
                  <a:pos x="236" y="48"/>
                </a:cxn>
                <a:cxn ang="0">
                  <a:pos x="208" y="22"/>
                </a:cxn>
                <a:cxn ang="0">
                  <a:pos x="172" y="6"/>
                </a:cxn>
                <a:cxn ang="0">
                  <a:pos x="134" y="0"/>
                </a:cxn>
                <a:cxn ang="0">
                  <a:pos x="118" y="238"/>
                </a:cxn>
                <a:cxn ang="0">
                  <a:pos x="92" y="232"/>
                </a:cxn>
                <a:cxn ang="0">
                  <a:pos x="74" y="234"/>
                </a:cxn>
                <a:cxn ang="0">
                  <a:pos x="66" y="216"/>
                </a:cxn>
                <a:cxn ang="0">
                  <a:pos x="36" y="202"/>
                </a:cxn>
                <a:cxn ang="0">
                  <a:pos x="24" y="180"/>
                </a:cxn>
                <a:cxn ang="0">
                  <a:pos x="30" y="160"/>
                </a:cxn>
                <a:cxn ang="0">
                  <a:pos x="16" y="144"/>
                </a:cxn>
                <a:cxn ang="0">
                  <a:pos x="16" y="120"/>
                </a:cxn>
                <a:cxn ang="0">
                  <a:pos x="30" y="104"/>
                </a:cxn>
                <a:cxn ang="0">
                  <a:pos x="24" y="82"/>
                </a:cxn>
                <a:cxn ang="0">
                  <a:pos x="48" y="66"/>
                </a:cxn>
                <a:cxn ang="0">
                  <a:pos x="66" y="46"/>
                </a:cxn>
                <a:cxn ang="0">
                  <a:pos x="74" y="28"/>
                </a:cxn>
                <a:cxn ang="0">
                  <a:pos x="92" y="32"/>
                </a:cxn>
                <a:cxn ang="0">
                  <a:pos x="122" y="14"/>
                </a:cxn>
                <a:cxn ang="0">
                  <a:pos x="134" y="12"/>
                </a:cxn>
                <a:cxn ang="0">
                  <a:pos x="148" y="26"/>
                </a:cxn>
                <a:cxn ang="0">
                  <a:pos x="182" y="24"/>
                </a:cxn>
                <a:cxn ang="0">
                  <a:pos x="202" y="36"/>
                </a:cxn>
                <a:cxn ang="0">
                  <a:pos x="210" y="56"/>
                </a:cxn>
                <a:cxn ang="0">
                  <a:pos x="230" y="62"/>
                </a:cxn>
                <a:cxn ang="0">
                  <a:pos x="232" y="92"/>
                </a:cxn>
                <a:cxn ang="0">
                  <a:pos x="240" y="116"/>
                </a:cxn>
                <a:cxn ang="0">
                  <a:pos x="252" y="132"/>
                </a:cxn>
                <a:cxn ang="0">
                  <a:pos x="240" y="146"/>
                </a:cxn>
                <a:cxn ang="0">
                  <a:pos x="232" y="172"/>
                </a:cxn>
                <a:cxn ang="0">
                  <a:pos x="236" y="190"/>
                </a:cxn>
                <a:cxn ang="0">
                  <a:pos x="218" y="198"/>
                </a:cxn>
                <a:cxn ang="0">
                  <a:pos x="202" y="228"/>
                </a:cxn>
                <a:cxn ang="0">
                  <a:pos x="182" y="240"/>
                </a:cxn>
                <a:cxn ang="0">
                  <a:pos x="162" y="236"/>
                </a:cxn>
                <a:cxn ang="0">
                  <a:pos x="146" y="250"/>
                </a:cxn>
                <a:cxn ang="0">
                  <a:pos x="122" y="250"/>
                </a:cxn>
              </a:cxnLst>
              <a:rect l="0" t="0" r="r" b="b"/>
              <a:pathLst>
                <a:path w="266" h="264">
                  <a:moveTo>
                    <a:pt x="134" y="0"/>
                  </a:moveTo>
                  <a:lnTo>
                    <a:pt x="134" y="0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6"/>
                  </a:lnTo>
                  <a:lnTo>
                    <a:pt x="82" y="10"/>
                  </a:lnTo>
                  <a:lnTo>
                    <a:pt x="70" y="16"/>
                  </a:lnTo>
                  <a:lnTo>
                    <a:pt x="60" y="22"/>
                  </a:lnTo>
                  <a:lnTo>
                    <a:pt x="50" y="30"/>
                  </a:lnTo>
                  <a:lnTo>
                    <a:pt x="40" y="38"/>
                  </a:lnTo>
                  <a:lnTo>
                    <a:pt x="32" y="48"/>
                  </a:lnTo>
                  <a:lnTo>
                    <a:pt x="24" y="58"/>
                  </a:lnTo>
                  <a:lnTo>
                    <a:pt x="16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4" y="104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46"/>
                  </a:lnTo>
                  <a:lnTo>
                    <a:pt x="4" y="158"/>
                  </a:lnTo>
                  <a:lnTo>
                    <a:pt x="6" y="170"/>
                  </a:lnTo>
                  <a:lnTo>
                    <a:pt x="12" y="184"/>
                  </a:lnTo>
                  <a:lnTo>
                    <a:pt x="16" y="194"/>
                  </a:lnTo>
                  <a:lnTo>
                    <a:pt x="24" y="206"/>
                  </a:lnTo>
                  <a:lnTo>
                    <a:pt x="32" y="216"/>
                  </a:lnTo>
                  <a:lnTo>
                    <a:pt x="40" y="226"/>
                  </a:lnTo>
                  <a:lnTo>
                    <a:pt x="50" y="234"/>
                  </a:lnTo>
                  <a:lnTo>
                    <a:pt x="60" y="242"/>
                  </a:lnTo>
                  <a:lnTo>
                    <a:pt x="70" y="248"/>
                  </a:lnTo>
                  <a:lnTo>
                    <a:pt x="82" y="254"/>
                  </a:lnTo>
                  <a:lnTo>
                    <a:pt x="94" y="258"/>
                  </a:lnTo>
                  <a:lnTo>
                    <a:pt x="106" y="262"/>
                  </a:lnTo>
                  <a:lnTo>
                    <a:pt x="120" y="264"/>
                  </a:lnTo>
                  <a:lnTo>
                    <a:pt x="134" y="264"/>
                  </a:lnTo>
                  <a:lnTo>
                    <a:pt x="134" y="264"/>
                  </a:lnTo>
                  <a:lnTo>
                    <a:pt x="146" y="264"/>
                  </a:lnTo>
                  <a:lnTo>
                    <a:pt x="160" y="262"/>
                  </a:lnTo>
                  <a:lnTo>
                    <a:pt x="172" y="258"/>
                  </a:lnTo>
                  <a:lnTo>
                    <a:pt x="184" y="254"/>
                  </a:lnTo>
                  <a:lnTo>
                    <a:pt x="196" y="248"/>
                  </a:lnTo>
                  <a:lnTo>
                    <a:pt x="208" y="242"/>
                  </a:lnTo>
                  <a:lnTo>
                    <a:pt x="218" y="234"/>
                  </a:lnTo>
                  <a:lnTo>
                    <a:pt x="226" y="226"/>
                  </a:lnTo>
                  <a:lnTo>
                    <a:pt x="236" y="216"/>
                  </a:lnTo>
                  <a:lnTo>
                    <a:pt x="242" y="206"/>
                  </a:lnTo>
                  <a:lnTo>
                    <a:pt x="250" y="194"/>
                  </a:lnTo>
                  <a:lnTo>
                    <a:pt x="254" y="184"/>
                  </a:lnTo>
                  <a:lnTo>
                    <a:pt x="260" y="170"/>
                  </a:lnTo>
                  <a:lnTo>
                    <a:pt x="262" y="158"/>
                  </a:lnTo>
                  <a:lnTo>
                    <a:pt x="264" y="146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18"/>
                  </a:lnTo>
                  <a:lnTo>
                    <a:pt x="262" y="104"/>
                  </a:lnTo>
                  <a:lnTo>
                    <a:pt x="260" y="92"/>
                  </a:lnTo>
                  <a:lnTo>
                    <a:pt x="254" y="80"/>
                  </a:lnTo>
                  <a:lnTo>
                    <a:pt x="250" y="68"/>
                  </a:lnTo>
                  <a:lnTo>
                    <a:pt x="242" y="58"/>
                  </a:lnTo>
                  <a:lnTo>
                    <a:pt x="236" y="48"/>
                  </a:lnTo>
                  <a:lnTo>
                    <a:pt x="226" y="38"/>
                  </a:lnTo>
                  <a:lnTo>
                    <a:pt x="218" y="30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4" y="10"/>
                  </a:lnTo>
                  <a:lnTo>
                    <a:pt x="172" y="6"/>
                  </a:lnTo>
                  <a:lnTo>
                    <a:pt x="160" y="2"/>
                  </a:lnTo>
                  <a:lnTo>
                    <a:pt x="146" y="0"/>
                  </a:lnTo>
                  <a:lnTo>
                    <a:pt x="134" y="0"/>
                  </a:lnTo>
                  <a:lnTo>
                    <a:pt x="134" y="0"/>
                  </a:lnTo>
                  <a:close/>
                  <a:moveTo>
                    <a:pt x="122" y="250"/>
                  </a:moveTo>
                  <a:lnTo>
                    <a:pt x="118" y="238"/>
                  </a:lnTo>
                  <a:lnTo>
                    <a:pt x="118" y="238"/>
                  </a:lnTo>
                  <a:lnTo>
                    <a:pt x="106" y="236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40"/>
                  </a:lnTo>
                  <a:lnTo>
                    <a:pt x="74" y="234"/>
                  </a:lnTo>
                  <a:lnTo>
                    <a:pt x="64" y="228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58" y="208"/>
                  </a:lnTo>
                  <a:lnTo>
                    <a:pt x="48" y="198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0" y="190"/>
                  </a:lnTo>
                  <a:lnTo>
                    <a:pt x="24" y="180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0" y="160"/>
                  </a:lnTo>
                  <a:lnTo>
                    <a:pt x="26" y="146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6" y="120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30" y="104"/>
                  </a:lnTo>
                  <a:lnTo>
                    <a:pt x="34" y="92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72"/>
                  </a:lnTo>
                  <a:lnTo>
                    <a:pt x="36" y="62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8" y="56"/>
                  </a:lnTo>
                  <a:lnTo>
                    <a:pt x="66" y="4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74" y="28"/>
                  </a:lnTo>
                  <a:lnTo>
                    <a:pt x="84" y="2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106" y="28"/>
                  </a:lnTo>
                  <a:lnTo>
                    <a:pt x="118" y="2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46" y="14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62" y="28"/>
                  </a:lnTo>
                  <a:lnTo>
                    <a:pt x="174" y="3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92" y="28"/>
                  </a:lnTo>
                  <a:lnTo>
                    <a:pt x="202" y="3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10" y="56"/>
                  </a:lnTo>
                  <a:lnTo>
                    <a:pt x="218" y="66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36" y="72"/>
                  </a:lnTo>
                  <a:lnTo>
                    <a:pt x="242" y="8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6" y="104"/>
                  </a:lnTo>
                  <a:lnTo>
                    <a:pt x="240" y="116"/>
                  </a:lnTo>
                  <a:lnTo>
                    <a:pt x="252" y="120"/>
                  </a:lnTo>
                  <a:lnTo>
                    <a:pt x="252" y="120"/>
                  </a:lnTo>
                  <a:lnTo>
                    <a:pt x="252" y="132"/>
                  </a:lnTo>
                  <a:lnTo>
                    <a:pt x="252" y="132"/>
                  </a:lnTo>
                  <a:lnTo>
                    <a:pt x="252" y="14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6" y="160"/>
                  </a:lnTo>
                  <a:lnTo>
                    <a:pt x="232" y="172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36" y="190"/>
                  </a:lnTo>
                  <a:lnTo>
                    <a:pt x="230" y="202"/>
                  </a:lnTo>
                  <a:lnTo>
                    <a:pt x="218" y="198"/>
                  </a:lnTo>
                  <a:lnTo>
                    <a:pt x="218" y="198"/>
                  </a:lnTo>
                  <a:lnTo>
                    <a:pt x="210" y="208"/>
                  </a:lnTo>
                  <a:lnTo>
                    <a:pt x="200" y="216"/>
                  </a:lnTo>
                  <a:lnTo>
                    <a:pt x="202" y="228"/>
                  </a:lnTo>
                  <a:lnTo>
                    <a:pt x="202" y="228"/>
                  </a:lnTo>
                  <a:lnTo>
                    <a:pt x="192" y="234"/>
                  </a:lnTo>
                  <a:lnTo>
                    <a:pt x="182" y="240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62" y="236"/>
                  </a:lnTo>
                  <a:lnTo>
                    <a:pt x="148" y="238"/>
                  </a:lnTo>
                  <a:lnTo>
                    <a:pt x="146" y="250"/>
                  </a:lnTo>
                  <a:lnTo>
                    <a:pt x="146" y="250"/>
                  </a:lnTo>
                  <a:lnTo>
                    <a:pt x="134" y="250"/>
                  </a:lnTo>
                  <a:lnTo>
                    <a:pt x="134" y="250"/>
                  </a:lnTo>
                  <a:lnTo>
                    <a:pt x="122" y="250"/>
                  </a:lnTo>
                  <a:lnTo>
                    <a:pt x="122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-96871" y="4876810"/>
              <a:ext cx="187325" cy="355600"/>
            </a:xfrm>
            <a:custGeom>
              <a:avLst/>
              <a:gdLst/>
              <a:ahLst/>
              <a:cxnLst>
                <a:cxn ang="0">
                  <a:pos x="60" y="186"/>
                </a:cxn>
                <a:cxn ang="0">
                  <a:pos x="60" y="186"/>
                </a:cxn>
                <a:cxn ang="0">
                  <a:pos x="68" y="186"/>
                </a:cxn>
                <a:cxn ang="0">
                  <a:pos x="78" y="188"/>
                </a:cxn>
                <a:cxn ang="0">
                  <a:pos x="86" y="192"/>
                </a:cxn>
                <a:cxn ang="0">
                  <a:pos x="94" y="196"/>
                </a:cxn>
                <a:cxn ang="0">
                  <a:pos x="108" y="208"/>
                </a:cxn>
                <a:cxn ang="0">
                  <a:pos x="118" y="224"/>
                </a:cxn>
                <a:cxn ang="0">
                  <a:pos x="60" y="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12" y="208"/>
                </a:cxn>
                <a:cxn ang="0">
                  <a:pos x="24" y="196"/>
                </a:cxn>
                <a:cxn ang="0">
                  <a:pos x="32" y="192"/>
                </a:cxn>
                <a:cxn ang="0">
                  <a:pos x="42" y="188"/>
                </a:cxn>
                <a:cxn ang="0">
                  <a:pos x="50" y="186"/>
                </a:cxn>
                <a:cxn ang="0">
                  <a:pos x="60" y="186"/>
                </a:cxn>
                <a:cxn ang="0">
                  <a:pos x="60" y="186"/>
                </a:cxn>
              </a:cxnLst>
              <a:rect l="0" t="0" r="r" b="b"/>
              <a:pathLst>
                <a:path w="118" h="224">
                  <a:moveTo>
                    <a:pt x="60" y="186"/>
                  </a:moveTo>
                  <a:lnTo>
                    <a:pt x="60" y="186"/>
                  </a:lnTo>
                  <a:lnTo>
                    <a:pt x="68" y="186"/>
                  </a:lnTo>
                  <a:lnTo>
                    <a:pt x="78" y="188"/>
                  </a:lnTo>
                  <a:lnTo>
                    <a:pt x="86" y="192"/>
                  </a:lnTo>
                  <a:lnTo>
                    <a:pt x="94" y="196"/>
                  </a:lnTo>
                  <a:lnTo>
                    <a:pt x="108" y="208"/>
                  </a:lnTo>
                  <a:lnTo>
                    <a:pt x="118" y="224"/>
                  </a:lnTo>
                  <a:lnTo>
                    <a:pt x="6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2" y="208"/>
                  </a:lnTo>
                  <a:lnTo>
                    <a:pt x="24" y="196"/>
                  </a:lnTo>
                  <a:lnTo>
                    <a:pt x="32" y="192"/>
                  </a:lnTo>
                  <a:lnTo>
                    <a:pt x="42" y="188"/>
                  </a:lnTo>
                  <a:lnTo>
                    <a:pt x="50" y="186"/>
                  </a:lnTo>
                  <a:lnTo>
                    <a:pt x="60" y="186"/>
                  </a:lnTo>
                  <a:lnTo>
                    <a:pt x="60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928688"/>
            <a:ext cx="8229600" cy="519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lang="ko-KR" altLang="en-US" sz="1200" kern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>
              <a:defRPr/>
            </a:pPr>
            <a:fld id="{77476755-8847-4388-A51B-98202133460F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1031" name="Picture 6" descr="lig 로고"/>
          <p:cNvPicPr>
            <a:picLocks noChangeAspect="1" noChangeArrowheads="1"/>
          </p:cNvPicPr>
          <p:nvPr/>
        </p:nvPicPr>
        <p:blipFill>
          <a:blip r:embed="rId13" cstate="print"/>
          <a:srcRect l="3275" t="16829" r="6046" b="14978"/>
          <a:stretch>
            <a:fillRect/>
          </a:stretch>
        </p:blipFill>
        <p:spPr bwMode="auto">
          <a:xfrm>
            <a:off x="8205788" y="6318250"/>
            <a:ext cx="66992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1D499F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rgbClr val="1D499F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Blip>
          <a:blip r:embed="rId14"/>
        </a:buBlip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jpeg"/><Relationship Id="rId5" Type="http://schemas.openxmlformats.org/officeDocument/2006/relationships/image" Target="../media/image34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eg"/><Relationship Id="rId5" Type="http://schemas.openxmlformats.org/officeDocument/2006/relationships/image" Target="../media/image34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eg"/><Relationship Id="rId5" Type="http://schemas.openxmlformats.org/officeDocument/2006/relationships/image" Target="../media/image34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jpe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jpeg"/><Relationship Id="rId5" Type="http://schemas.openxmlformats.org/officeDocument/2006/relationships/image" Target="../media/image44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jpeg"/><Relationship Id="rId5" Type="http://schemas.openxmlformats.org/officeDocument/2006/relationships/image" Target="../media/image44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3017755" y="5732463"/>
            <a:ext cx="3096000" cy="26987"/>
          </a:xfrm>
          <a:prstGeom prst="line">
            <a:avLst/>
          </a:prstGeom>
          <a:noFill/>
          <a:ln w="38100" cmpd="dbl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</a:endParaRPr>
          </a:p>
        </p:txBody>
      </p:sp>
      <p:pic>
        <p:nvPicPr>
          <p:cNvPr id="9" name="Picture 7" descr="넥스원로고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70503" y="5157793"/>
            <a:ext cx="100555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2989128" y="2019300"/>
            <a:ext cx="312457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HY견고딕" pitchFamily="18" charset="-127"/>
              </a:rPr>
              <a:t>전장 가시화 시나리오</a:t>
            </a:r>
            <a:endParaRPr kumimoji="1" lang="en-US" altLang="ko-KR" sz="240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HY견고딕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40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HY견고딕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HY견고딕" pitchFamily="18" charset="-127"/>
              </a:rPr>
              <a:t>[ Program Scenario]</a:t>
            </a:r>
            <a:endParaRPr kumimoji="1" lang="ko-KR" altLang="en-U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#1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 7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3" t="35846" r="33981"/>
          <a:stretch/>
        </p:blipFill>
        <p:spPr bwMode="auto">
          <a:xfrm>
            <a:off x="323156" y="1124745"/>
            <a:ext cx="8353300" cy="525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39552" y="306896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OPV80P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연안 순찰</a:t>
            </a:r>
          </a:p>
        </p:txBody>
      </p:sp>
      <p:pic>
        <p:nvPicPr>
          <p:cNvPr id="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7" y="3476748"/>
            <a:ext cx="191763" cy="1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95" y="4574501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05" y="4275749"/>
            <a:ext cx="191764" cy="1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284" y="3429000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39552" y="352510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할당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9552" y="399655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위협 사격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9552" y="54367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대응 교전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552" y="5940775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7.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소탕 작전 완료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3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96965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25" y="5229200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45" y="5889053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539552" y="450061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9552" y="496190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함포 공격</a:t>
            </a:r>
          </a:p>
        </p:txBody>
      </p:sp>
      <p:pic>
        <p:nvPicPr>
          <p:cNvPr id="3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81" y="5301208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자유형 40"/>
          <p:cNvSpPr/>
          <p:nvPr/>
        </p:nvSpPr>
        <p:spPr>
          <a:xfrm flipV="1">
            <a:off x="3220359" y="4869160"/>
            <a:ext cx="480744" cy="468052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43" y="4508865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502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#2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908050"/>
            <a:ext cx="8569325" cy="1152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57200" indent="-4572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  <a:buAutoNum type="arabicPeriod"/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Description.</a:t>
            </a:r>
          </a:p>
          <a:p>
            <a:pPr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- </a:t>
            </a:r>
            <a:r>
              <a:rPr kumimoji="1" lang="ko-KR" altLang="en-US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구축함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SSM </a:t>
            </a:r>
            <a:r>
              <a:rPr kumimoji="1" lang="ko-KR" altLang="en-US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회피 및 구축함 교전</a:t>
            </a:r>
            <a:endParaRPr kumimoji="1" lang="en-US" altLang="ko-KR" sz="2400" dirty="0" smtClean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  <a:p>
            <a:pPr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  : Decoy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를 통한 유도 미사일 회피</a:t>
            </a:r>
            <a:endParaRPr kumimoji="1" lang="en-US" altLang="ko-KR" sz="2000" dirty="0" smtClean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  <a:p>
            <a:pPr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  : 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호위함 함포를 통한 공격</a:t>
            </a:r>
            <a:endParaRPr kumimoji="1" lang="en-US" altLang="ko-KR" sz="2000" dirty="0" smtClean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  <a:p>
            <a:pPr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  : 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구축함의 사거리 밖에서 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SSM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을 통한 공격 </a:t>
            </a:r>
            <a:endParaRPr kumimoji="1" lang="en-US" altLang="ko-KR" sz="20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602585" y="3183739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적군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대함 </a:t>
            </a:r>
            <a:r>
              <a:rPr lang="ko-KR" altLang="en-US" sz="1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유도탄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탐지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602585" y="3639883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Decoy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02585" y="4111338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교전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602585" y="4615394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표적탐지 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602585" y="5508727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1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1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교전 평가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598072" y="5068133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1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SSM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848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5" y="1081729"/>
            <a:ext cx="8843186" cy="546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#2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05" y="2204864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자유형 12"/>
          <p:cNvSpPr/>
          <p:nvPr/>
        </p:nvSpPr>
        <p:spPr>
          <a:xfrm rot="20521646" flipV="1">
            <a:off x="3684360" y="2249783"/>
            <a:ext cx="1046983" cy="45719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1045771 w 1045771"/>
              <a:gd name="connsiteY0" fmla="*/ 0 h 380375"/>
              <a:gd name="connsiteX1" fmla="*/ 668591 w 1045771"/>
              <a:gd name="connsiteY1" fmla="*/ 135012 h 380375"/>
              <a:gd name="connsiteX2" fmla="*/ 0 w 1045771"/>
              <a:gd name="connsiteY2" fmla="*/ 380375 h 380375"/>
              <a:gd name="connsiteX0" fmla="*/ 1045771 w 1045771"/>
              <a:gd name="connsiteY0" fmla="*/ 0 h 403712"/>
              <a:gd name="connsiteX1" fmla="*/ 668591 w 1045771"/>
              <a:gd name="connsiteY1" fmla="*/ 135012 h 403712"/>
              <a:gd name="connsiteX2" fmla="*/ 106180 w 1045771"/>
              <a:gd name="connsiteY2" fmla="*/ 403712 h 403712"/>
              <a:gd name="connsiteX3" fmla="*/ 0 w 1045771"/>
              <a:gd name="connsiteY3" fmla="*/ 380375 h 403712"/>
              <a:gd name="connsiteX0" fmla="*/ 1167812 w 1167812"/>
              <a:gd name="connsiteY0" fmla="*/ 0 h 403712"/>
              <a:gd name="connsiteX1" fmla="*/ 790632 w 1167812"/>
              <a:gd name="connsiteY1" fmla="*/ 135012 h 403712"/>
              <a:gd name="connsiteX2" fmla="*/ 228221 w 1167812"/>
              <a:gd name="connsiteY2" fmla="*/ 403712 h 403712"/>
              <a:gd name="connsiteX3" fmla="*/ 0 w 1167812"/>
              <a:gd name="connsiteY3" fmla="*/ 284777 h 403712"/>
              <a:gd name="connsiteX0" fmla="*/ 1167812 w 1167812"/>
              <a:gd name="connsiteY0" fmla="*/ 0 h 403712"/>
              <a:gd name="connsiteX1" fmla="*/ 790632 w 1167812"/>
              <a:gd name="connsiteY1" fmla="*/ 135012 h 403712"/>
              <a:gd name="connsiteX2" fmla="*/ 228221 w 1167812"/>
              <a:gd name="connsiteY2" fmla="*/ 403712 h 403712"/>
              <a:gd name="connsiteX3" fmla="*/ 90859 w 1167812"/>
              <a:gd name="connsiteY3" fmla="*/ 236277 h 403712"/>
              <a:gd name="connsiteX4" fmla="*/ 0 w 1167812"/>
              <a:gd name="connsiteY4" fmla="*/ 284777 h 403712"/>
              <a:gd name="connsiteX0" fmla="*/ 1167812 w 1167812"/>
              <a:gd name="connsiteY0" fmla="*/ 0 h 408352"/>
              <a:gd name="connsiteX1" fmla="*/ 790632 w 1167812"/>
              <a:gd name="connsiteY1" fmla="*/ 135012 h 408352"/>
              <a:gd name="connsiteX2" fmla="*/ 310532 w 1167812"/>
              <a:gd name="connsiteY2" fmla="*/ 408352 h 408352"/>
              <a:gd name="connsiteX3" fmla="*/ 90859 w 1167812"/>
              <a:gd name="connsiteY3" fmla="*/ 236277 h 408352"/>
              <a:gd name="connsiteX4" fmla="*/ 0 w 1167812"/>
              <a:gd name="connsiteY4" fmla="*/ 284777 h 408352"/>
              <a:gd name="connsiteX0" fmla="*/ 1167812 w 1167812"/>
              <a:gd name="connsiteY0" fmla="*/ 0 h 409906"/>
              <a:gd name="connsiteX1" fmla="*/ 790632 w 1167812"/>
              <a:gd name="connsiteY1" fmla="*/ 135012 h 409906"/>
              <a:gd name="connsiteX2" fmla="*/ 310532 w 1167812"/>
              <a:gd name="connsiteY2" fmla="*/ 408352 h 409906"/>
              <a:gd name="connsiteX3" fmla="*/ 90859 w 1167812"/>
              <a:gd name="connsiteY3" fmla="*/ 236277 h 409906"/>
              <a:gd name="connsiteX4" fmla="*/ 0 w 1167812"/>
              <a:gd name="connsiteY4" fmla="*/ 284777 h 409906"/>
              <a:gd name="connsiteX0" fmla="*/ 1167812 w 1167812"/>
              <a:gd name="connsiteY0" fmla="*/ 0 h 409906"/>
              <a:gd name="connsiteX1" fmla="*/ 790632 w 1167812"/>
              <a:gd name="connsiteY1" fmla="*/ 135012 h 409906"/>
              <a:gd name="connsiteX2" fmla="*/ 310532 w 1167812"/>
              <a:gd name="connsiteY2" fmla="*/ 408352 h 409906"/>
              <a:gd name="connsiteX3" fmla="*/ 90859 w 1167812"/>
              <a:gd name="connsiteY3" fmla="*/ 236277 h 409906"/>
              <a:gd name="connsiteX4" fmla="*/ 0 w 1167812"/>
              <a:gd name="connsiteY4" fmla="*/ 284777 h 40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812" h="409906">
                <a:moveTo>
                  <a:pt x="1167812" y="0"/>
                </a:moveTo>
                <a:cubicBezTo>
                  <a:pt x="980247" y="97904"/>
                  <a:pt x="912340" y="90562"/>
                  <a:pt x="790632" y="135012"/>
                </a:cubicBezTo>
                <a:lnTo>
                  <a:pt x="310532" y="408352"/>
                </a:lnTo>
                <a:cubicBezTo>
                  <a:pt x="207298" y="409906"/>
                  <a:pt x="164083" y="293635"/>
                  <a:pt x="90859" y="236277"/>
                </a:cubicBezTo>
                <a:cubicBezTo>
                  <a:pt x="19202" y="251799"/>
                  <a:pt x="30286" y="268610"/>
                  <a:pt x="0" y="284777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pic>
        <p:nvPicPr>
          <p:cNvPr id="26" name="Picture 4" descr="http://preview.turbosquid.com/Preview/2014/07/08__20_04_25/F150_008.jpgcf977b88-fe99-498f-9a81-8d314d3f10a2Original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6"/>
          <a:stretch/>
        </p:blipFill>
        <p:spPr bwMode="auto">
          <a:xfrm>
            <a:off x="6943878" y="2310054"/>
            <a:ext cx="1008112" cy="5579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117481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96" y="376555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17" y="3180387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79" y="434659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previewcf.turbosquid.com/Preview/2014/05/23__20_20_00/AGM-84_Render2.jpg8b852202-ce9f-40c4-a781-926ebb9469a9Larg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29337">
            <a:off x="3516992" y="2203278"/>
            <a:ext cx="371715" cy="37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preview.turbosquid.com/Preview/2014/07/06__11_26_19/preview04.jpga9716748-6349-436b-8754-d3ab0365f6ccOrigina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3" b="13118"/>
          <a:stretch/>
        </p:blipFill>
        <p:spPr bwMode="auto">
          <a:xfrm>
            <a:off x="4513379" y="1770697"/>
            <a:ext cx="684469" cy="52675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모서리가 둥근 직사각형 37"/>
          <p:cNvSpPr/>
          <p:nvPr/>
        </p:nvSpPr>
        <p:spPr>
          <a:xfrm>
            <a:off x="539552" y="2204864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적군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대함 </a:t>
            </a:r>
            <a:r>
              <a:rPr lang="ko-KR" altLang="en-US" sz="1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유도탄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탐지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39552" y="266100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Decoy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39552" y="3132463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대응 공격 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9552" y="36365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39552" y="409780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SSM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39552" y="458112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교전 평가</a:t>
            </a:r>
          </a:p>
        </p:txBody>
      </p:sp>
    </p:spTree>
    <p:extLst>
      <p:ext uri="{BB962C8B-B14F-4D97-AF65-F5344CB8AC3E}">
        <p14:creationId xmlns:p14="http://schemas.microsoft.com/office/powerpoint/2010/main" val="237488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5" y="1081729"/>
            <a:ext cx="8843186" cy="546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#2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39552" y="220486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적군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대함 </a:t>
            </a:r>
            <a:r>
              <a:rPr lang="ko-KR" altLang="en-US" sz="10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유도탄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39552" y="2661008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Decoy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9552" y="3132463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대응 공격 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36365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9552" y="409780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SSM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825" y="2218618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자유형 12"/>
          <p:cNvSpPr/>
          <p:nvPr/>
        </p:nvSpPr>
        <p:spPr>
          <a:xfrm rot="20521646">
            <a:off x="2603038" y="2336174"/>
            <a:ext cx="2007093" cy="309724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1045771 w 1045771"/>
              <a:gd name="connsiteY0" fmla="*/ 0 h 380375"/>
              <a:gd name="connsiteX1" fmla="*/ 668591 w 1045771"/>
              <a:gd name="connsiteY1" fmla="*/ 135012 h 380375"/>
              <a:gd name="connsiteX2" fmla="*/ 0 w 1045771"/>
              <a:gd name="connsiteY2" fmla="*/ 380375 h 380375"/>
              <a:gd name="connsiteX0" fmla="*/ 1045771 w 1045771"/>
              <a:gd name="connsiteY0" fmla="*/ 0 h 403712"/>
              <a:gd name="connsiteX1" fmla="*/ 668591 w 1045771"/>
              <a:gd name="connsiteY1" fmla="*/ 135012 h 403712"/>
              <a:gd name="connsiteX2" fmla="*/ 106180 w 1045771"/>
              <a:gd name="connsiteY2" fmla="*/ 403712 h 403712"/>
              <a:gd name="connsiteX3" fmla="*/ 0 w 1045771"/>
              <a:gd name="connsiteY3" fmla="*/ 380375 h 403712"/>
              <a:gd name="connsiteX0" fmla="*/ 1167812 w 1167812"/>
              <a:gd name="connsiteY0" fmla="*/ 0 h 403712"/>
              <a:gd name="connsiteX1" fmla="*/ 790632 w 1167812"/>
              <a:gd name="connsiteY1" fmla="*/ 135012 h 403712"/>
              <a:gd name="connsiteX2" fmla="*/ 228221 w 1167812"/>
              <a:gd name="connsiteY2" fmla="*/ 403712 h 403712"/>
              <a:gd name="connsiteX3" fmla="*/ 0 w 1167812"/>
              <a:gd name="connsiteY3" fmla="*/ 284777 h 403712"/>
              <a:gd name="connsiteX0" fmla="*/ 1167812 w 1167812"/>
              <a:gd name="connsiteY0" fmla="*/ 0 h 403712"/>
              <a:gd name="connsiteX1" fmla="*/ 790632 w 1167812"/>
              <a:gd name="connsiteY1" fmla="*/ 135012 h 403712"/>
              <a:gd name="connsiteX2" fmla="*/ 228221 w 1167812"/>
              <a:gd name="connsiteY2" fmla="*/ 403712 h 403712"/>
              <a:gd name="connsiteX3" fmla="*/ 90859 w 1167812"/>
              <a:gd name="connsiteY3" fmla="*/ 236277 h 403712"/>
              <a:gd name="connsiteX4" fmla="*/ 0 w 1167812"/>
              <a:gd name="connsiteY4" fmla="*/ 284777 h 403712"/>
              <a:gd name="connsiteX0" fmla="*/ 1167812 w 1167812"/>
              <a:gd name="connsiteY0" fmla="*/ 0 h 408352"/>
              <a:gd name="connsiteX1" fmla="*/ 790632 w 1167812"/>
              <a:gd name="connsiteY1" fmla="*/ 135012 h 408352"/>
              <a:gd name="connsiteX2" fmla="*/ 310532 w 1167812"/>
              <a:gd name="connsiteY2" fmla="*/ 408352 h 408352"/>
              <a:gd name="connsiteX3" fmla="*/ 90859 w 1167812"/>
              <a:gd name="connsiteY3" fmla="*/ 236277 h 408352"/>
              <a:gd name="connsiteX4" fmla="*/ 0 w 1167812"/>
              <a:gd name="connsiteY4" fmla="*/ 284777 h 408352"/>
              <a:gd name="connsiteX0" fmla="*/ 1167812 w 1167812"/>
              <a:gd name="connsiteY0" fmla="*/ 0 h 409906"/>
              <a:gd name="connsiteX1" fmla="*/ 790632 w 1167812"/>
              <a:gd name="connsiteY1" fmla="*/ 135012 h 409906"/>
              <a:gd name="connsiteX2" fmla="*/ 310532 w 1167812"/>
              <a:gd name="connsiteY2" fmla="*/ 408352 h 409906"/>
              <a:gd name="connsiteX3" fmla="*/ 90859 w 1167812"/>
              <a:gd name="connsiteY3" fmla="*/ 236277 h 409906"/>
              <a:gd name="connsiteX4" fmla="*/ 0 w 1167812"/>
              <a:gd name="connsiteY4" fmla="*/ 284777 h 409906"/>
              <a:gd name="connsiteX0" fmla="*/ 1167812 w 1167812"/>
              <a:gd name="connsiteY0" fmla="*/ 0 h 409906"/>
              <a:gd name="connsiteX1" fmla="*/ 790632 w 1167812"/>
              <a:gd name="connsiteY1" fmla="*/ 135012 h 409906"/>
              <a:gd name="connsiteX2" fmla="*/ 310532 w 1167812"/>
              <a:gd name="connsiteY2" fmla="*/ 408352 h 409906"/>
              <a:gd name="connsiteX3" fmla="*/ 90859 w 1167812"/>
              <a:gd name="connsiteY3" fmla="*/ 236277 h 409906"/>
              <a:gd name="connsiteX4" fmla="*/ 0 w 1167812"/>
              <a:gd name="connsiteY4" fmla="*/ 284777 h 40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812" h="409906">
                <a:moveTo>
                  <a:pt x="1167812" y="0"/>
                </a:moveTo>
                <a:cubicBezTo>
                  <a:pt x="980247" y="97904"/>
                  <a:pt x="912340" y="90562"/>
                  <a:pt x="790632" y="135012"/>
                </a:cubicBezTo>
                <a:lnTo>
                  <a:pt x="310532" y="408352"/>
                </a:lnTo>
                <a:cubicBezTo>
                  <a:pt x="207298" y="409906"/>
                  <a:pt x="164083" y="293635"/>
                  <a:pt x="90859" y="236277"/>
                </a:cubicBezTo>
                <a:cubicBezTo>
                  <a:pt x="19202" y="251799"/>
                  <a:pt x="30286" y="268610"/>
                  <a:pt x="0" y="284777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pic>
        <p:nvPicPr>
          <p:cNvPr id="26" name="Picture 4" descr="http://preview.turbosquid.com/Preview/2014/07/08__20_04_25/F150_008.jpgcf977b88-fe99-498f-9a81-8d314d3f10a2Original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6"/>
          <a:stretch/>
        </p:blipFill>
        <p:spPr bwMode="auto">
          <a:xfrm>
            <a:off x="6982561" y="2323168"/>
            <a:ext cx="1008112" cy="5579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117481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96" y="376555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17" y="3180387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79" y="434659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preview.turbosquid.com/Preview/2014/07/06__11_26_19/preview04.jpga9716748-6349-436b-8754-d3ab0365f6ccOriginal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3" b="13118"/>
          <a:stretch/>
        </p:blipFill>
        <p:spPr bwMode="auto">
          <a:xfrm>
            <a:off x="4513379" y="1770697"/>
            <a:ext cx="684469" cy="52675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구름 19"/>
          <p:cNvSpPr/>
          <p:nvPr/>
        </p:nvSpPr>
        <p:spPr>
          <a:xfrm>
            <a:off x="2987824" y="2321220"/>
            <a:ext cx="360040" cy="504378"/>
          </a:xfrm>
          <a:prstGeom prst="cloud">
            <a:avLst/>
          </a:prstGeom>
          <a:solidFill>
            <a:schemeClr val="bg1">
              <a:lumMod val="85000"/>
              <a:alpha val="46000"/>
            </a:schemeClr>
          </a:solidFill>
          <a:ln>
            <a:solidFill>
              <a:schemeClr val="bg1">
                <a:lumMod val="8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Group 172"/>
          <p:cNvGrpSpPr>
            <a:grpSpLocks/>
          </p:cNvGrpSpPr>
          <p:nvPr/>
        </p:nvGrpSpPr>
        <p:grpSpPr bwMode="auto">
          <a:xfrm rot="492818">
            <a:off x="2522642" y="2791293"/>
            <a:ext cx="299127" cy="330000"/>
            <a:chOff x="3424" y="754"/>
            <a:chExt cx="1781" cy="2222"/>
          </a:xfrm>
        </p:grpSpPr>
        <p:sp>
          <p:nvSpPr>
            <p:cNvPr id="22" name="AutoShape 173"/>
            <p:cNvSpPr>
              <a:spLocks noChangeAspect="1" noChangeArrowheads="1"/>
            </p:cNvSpPr>
            <p:nvPr/>
          </p:nvSpPr>
          <p:spPr bwMode="auto">
            <a:xfrm>
              <a:off x="3407" y="756"/>
              <a:ext cx="1789" cy="2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Freeform 174"/>
            <p:cNvSpPr>
              <a:spLocks/>
            </p:cNvSpPr>
            <p:nvPr/>
          </p:nvSpPr>
          <p:spPr bwMode="auto">
            <a:xfrm>
              <a:off x="4343" y="805"/>
              <a:ext cx="403" cy="800"/>
            </a:xfrm>
            <a:custGeom>
              <a:avLst/>
              <a:gdLst/>
              <a:ahLst/>
              <a:cxnLst>
                <a:cxn ang="0">
                  <a:pos x="6" y="410"/>
                </a:cxn>
                <a:cxn ang="0">
                  <a:pos x="15" y="395"/>
                </a:cxn>
                <a:cxn ang="0">
                  <a:pos x="29" y="374"/>
                </a:cxn>
                <a:cxn ang="0">
                  <a:pos x="48" y="346"/>
                </a:cxn>
                <a:cxn ang="0">
                  <a:pos x="69" y="314"/>
                </a:cxn>
                <a:cxn ang="0">
                  <a:pos x="92" y="277"/>
                </a:cxn>
                <a:cxn ang="0">
                  <a:pos x="118" y="241"/>
                </a:cxn>
                <a:cxn ang="0">
                  <a:pos x="144" y="202"/>
                </a:cxn>
                <a:cxn ang="0">
                  <a:pos x="170" y="163"/>
                </a:cxn>
                <a:cxn ang="0">
                  <a:pos x="195" y="126"/>
                </a:cxn>
                <a:cxn ang="0">
                  <a:pos x="219" y="91"/>
                </a:cxn>
                <a:cxn ang="0">
                  <a:pos x="241" y="61"/>
                </a:cxn>
                <a:cxn ang="0">
                  <a:pos x="260" y="35"/>
                </a:cxn>
                <a:cxn ang="0">
                  <a:pos x="275" y="15"/>
                </a:cxn>
                <a:cxn ang="0">
                  <a:pos x="286" y="3"/>
                </a:cxn>
                <a:cxn ang="0">
                  <a:pos x="291" y="2"/>
                </a:cxn>
                <a:cxn ang="0">
                  <a:pos x="288" y="16"/>
                </a:cxn>
                <a:cxn ang="0">
                  <a:pos x="284" y="41"/>
                </a:cxn>
                <a:cxn ang="0">
                  <a:pos x="276" y="71"/>
                </a:cxn>
                <a:cxn ang="0">
                  <a:pos x="268" y="109"/>
                </a:cxn>
                <a:cxn ang="0">
                  <a:pos x="260" y="150"/>
                </a:cxn>
                <a:cxn ang="0">
                  <a:pos x="250" y="196"/>
                </a:cxn>
                <a:cxn ang="0">
                  <a:pos x="237" y="242"/>
                </a:cxn>
                <a:cxn ang="0">
                  <a:pos x="226" y="289"/>
                </a:cxn>
                <a:cxn ang="0">
                  <a:pos x="214" y="335"/>
                </a:cxn>
                <a:cxn ang="0">
                  <a:pos x="202" y="378"/>
                </a:cxn>
                <a:cxn ang="0">
                  <a:pos x="191" y="418"/>
                </a:cxn>
                <a:cxn ang="0">
                  <a:pos x="180" y="453"/>
                </a:cxn>
                <a:cxn ang="0">
                  <a:pos x="170" y="480"/>
                </a:cxn>
                <a:cxn ang="0">
                  <a:pos x="160" y="501"/>
                </a:cxn>
                <a:cxn ang="0">
                  <a:pos x="150" y="513"/>
                </a:cxn>
                <a:cxn ang="0">
                  <a:pos x="139" y="509"/>
                </a:cxn>
                <a:cxn ang="0">
                  <a:pos x="129" y="503"/>
                </a:cxn>
                <a:cxn ang="0">
                  <a:pos x="120" y="491"/>
                </a:cxn>
                <a:cxn ang="0">
                  <a:pos x="118" y="480"/>
                </a:cxn>
                <a:cxn ang="0">
                  <a:pos x="119" y="466"/>
                </a:cxn>
                <a:cxn ang="0">
                  <a:pos x="122" y="453"/>
                </a:cxn>
                <a:cxn ang="0">
                  <a:pos x="125" y="441"/>
                </a:cxn>
                <a:cxn ang="0">
                  <a:pos x="129" y="430"/>
                </a:cxn>
                <a:cxn ang="0">
                  <a:pos x="134" y="417"/>
                </a:cxn>
                <a:cxn ang="0">
                  <a:pos x="140" y="402"/>
                </a:cxn>
                <a:cxn ang="0">
                  <a:pos x="144" y="388"/>
                </a:cxn>
                <a:cxn ang="0">
                  <a:pos x="148" y="376"/>
                </a:cxn>
                <a:cxn ang="0">
                  <a:pos x="150" y="364"/>
                </a:cxn>
                <a:cxn ang="0">
                  <a:pos x="151" y="353"/>
                </a:cxn>
                <a:cxn ang="0">
                  <a:pos x="149" y="339"/>
                </a:cxn>
                <a:cxn ang="0">
                  <a:pos x="143" y="332"/>
                </a:cxn>
                <a:cxn ang="0">
                  <a:pos x="131" y="334"/>
                </a:cxn>
                <a:cxn ang="0">
                  <a:pos x="118" y="345"/>
                </a:cxn>
                <a:cxn ang="0">
                  <a:pos x="108" y="355"/>
                </a:cxn>
                <a:cxn ang="0">
                  <a:pos x="99" y="367"/>
                </a:cxn>
                <a:cxn ang="0">
                  <a:pos x="89" y="382"/>
                </a:cxn>
                <a:cxn ang="0">
                  <a:pos x="79" y="398"/>
                </a:cxn>
                <a:cxn ang="0">
                  <a:pos x="69" y="410"/>
                </a:cxn>
                <a:cxn ang="0">
                  <a:pos x="60" y="419"/>
                </a:cxn>
                <a:cxn ang="0">
                  <a:pos x="45" y="433"/>
                </a:cxn>
                <a:cxn ang="0">
                  <a:pos x="30" y="439"/>
                </a:cxn>
                <a:cxn ang="0">
                  <a:pos x="17" y="440"/>
                </a:cxn>
                <a:cxn ang="0">
                  <a:pos x="6" y="433"/>
                </a:cxn>
                <a:cxn ang="0">
                  <a:pos x="0" y="421"/>
                </a:cxn>
              </a:cxnLst>
              <a:rect l="0" t="0" r="r" b="b"/>
              <a:pathLst>
                <a:path w="292" h="514">
                  <a:moveTo>
                    <a:pt x="2" y="418"/>
                  </a:moveTo>
                  <a:lnTo>
                    <a:pt x="3" y="417"/>
                  </a:lnTo>
                  <a:lnTo>
                    <a:pt x="4" y="414"/>
                  </a:lnTo>
                  <a:lnTo>
                    <a:pt x="6" y="410"/>
                  </a:lnTo>
                  <a:lnTo>
                    <a:pt x="7" y="408"/>
                  </a:lnTo>
                  <a:lnTo>
                    <a:pt x="9" y="404"/>
                  </a:lnTo>
                  <a:lnTo>
                    <a:pt x="13" y="400"/>
                  </a:lnTo>
                  <a:lnTo>
                    <a:pt x="15" y="395"/>
                  </a:lnTo>
                  <a:lnTo>
                    <a:pt x="18" y="391"/>
                  </a:lnTo>
                  <a:lnTo>
                    <a:pt x="22" y="385"/>
                  </a:lnTo>
                  <a:lnTo>
                    <a:pt x="26" y="380"/>
                  </a:lnTo>
                  <a:lnTo>
                    <a:pt x="29" y="374"/>
                  </a:lnTo>
                  <a:lnTo>
                    <a:pt x="34" y="367"/>
                  </a:lnTo>
                  <a:lnTo>
                    <a:pt x="38" y="360"/>
                  </a:lnTo>
                  <a:lnTo>
                    <a:pt x="44" y="354"/>
                  </a:lnTo>
                  <a:lnTo>
                    <a:pt x="48" y="346"/>
                  </a:lnTo>
                  <a:lnTo>
                    <a:pt x="53" y="338"/>
                  </a:lnTo>
                  <a:lnTo>
                    <a:pt x="58" y="330"/>
                  </a:lnTo>
                  <a:lnTo>
                    <a:pt x="64" y="322"/>
                  </a:lnTo>
                  <a:lnTo>
                    <a:pt x="69" y="314"/>
                  </a:lnTo>
                  <a:lnTo>
                    <a:pt x="75" y="305"/>
                  </a:lnTo>
                  <a:lnTo>
                    <a:pt x="80" y="296"/>
                  </a:lnTo>
                  <a:lnTo>
                    <a:pt x="87" y="288"/>
                  </a:lnTo>
                  <a:lnTo>
                    <a:pt x="92" y="277"/>
                  </a:lnTo>
                  <a:lnTo>
                    <a:pt x="99" y="268"/>
                  </a:lnTo>
                  <a:lnTo>
                    <a:pt x="105" y="259"/>
                  </a:lnTo>
                  <a:lnTo>
                    <a:pt x="111" y="250"/>
                  </a:lnTo>
                  <a:lnTo>
                    <a:pt x="118" y="241"/>
                  </a:lnTo>
                  <a:lnTo>
                    <a:pt x="125" y="231"/>
                  </a:lnTo>
                  <a:lnTo>
                    <a:pt x="131" y="221"/>
                  </a:lnTo>
                  <a:lnTo>
                    <a:pt x="138" y="212"/>
                  </a:lnTo>
                  <a:lnTo>
                    <a:pt x="144" y="202"/>
                  </a:lnTo>
                  <a:lnTo>
                    <a:pt x="150" y="193"/>
                  </a:lnTo>
                  <a:lnTo>
                    <a:pt x="157" y="182"/>
                  </a:lnTo>
                  <a:lnTo>
                    <a:pt x="163" y="172"/>
                  </a:lnTo>
                  <a:lnTo>
                    <a:pt x="170" y="163"/>
                  </a:lnTo>
                  <a:lnTo>
                    <a:pt x="175" y="154"/>
                  </a:lnTo>
                  <a:lnTo>
                    <a:pt x="182" y="145"/>
                  </a:lnTo>
                  <a:lnTo>
                    <a:pt x="189" y="136"/>
                  </a:lnTo>
                  <a:lnTo>
                    <a:pt x="195" y="126"/>
                  </a:lnTo>
                  <a:lnTo>
                    <a:pt x="201" y="116"/>
                  </a:lnTo>
                  <a:lnTo>
                    <a:pt x="206" y="108"/>
                  </a:lnTo>
                  <a:lnTo>
                    <a:pt x="213" y="100"/>
                  </a:lnTo>
                  <a:lnTo>
                    <a:pt x="219" y="91"/>
                  </a:lnTo>
                  <a:lnTo>
                    <a:pt x="225" y="83"/>
                  </a:lnTo>
                  <a:lnTo>
                    <a:pt x="230" y="76"/>
                  </a:lnTo>
                  <a:lnTo>
                    <a:pt x="236" y="69"/>
                  </a:lnTo>
                  <a:lnTo>
                    <a:pt x="241" y="61"/>
                  </a:lnTo>
                  <a:lnTo>
                    <a:pt x="246" y="54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0" y="35"/>
                  </a:lnTo>
                  <a:lnTo>
                    <a:pt x="264" y="29"/>
                  </a:lnTo>
                  <a:lnTo>
                    <a:pt x="267" y="23"/>
                  </a:lnTo>
                  <a:lnTo>
                    <a:pt x="272" y="20"/>
                  </a:lnTo>
                  <a:lnTo>
                    <a:pt x="275" y="15"/>
                  </a:lnTo>
                  <a:lnTo>
                    <a:pt x="278" y="12"/>
                  </a:lnTo>
                  <a:lnTo>
                    <a:pt x="281" y="8"/>
                  </a:lnTo>
                  <a:lnTo>
                    <a:pt x="284" y="5"/>
                  </a:lnTo>
                  <a:lnTo>
                    <a:pt x="286" y="3"/>
                  </a:lnTo>
                  <a:lnTo>
                    <a:pt x="288" y="2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1" y="2"/>
                  </a:lnTo>
                  <a:lnTo>
                    <a:pt x="291" y="5"/>
                  </a:lnTo>
                  <a:lnTo>
                    <a:pt x="290" y="8"/>
                  </a:lnTo>
                  <a:lnTo>
                    <a:pt x="288" y="13"/>
                  </a:lnTo>
                  <a:lnTo>
                    <a:pt x="288" y="16"/>
                  </a:lnTo>
                  <a:lnTo>
                    <a:pt x="287" y="22"/>
                  </a:lnTo>
                  <a:lnTo>
                    <a:pt x="286" y="28"/>
                  </a:lnTo>
                  <a:lnTo>
                    <a:pt x="285" y="35"/>
                  </a:lnTo>
                  <a:lnTo>
                    <a:pt x="284" y="41"/>
                  </a:lnTo>
                  <a:lnTo>
                    <a:pt x="282" y="49"/>
                  </a:lnTo>
                  <a:lnTo>
                    <a:pt x="281" y="55"/>
                  </a:lnTo>
                  <a:lnTo>
                    <a:pt x="278" y="63"/>
                  </a:lnTo>
                  <a:lnTo>
                    <a:pt x="276" y="71"/>
                  </a:lnTo>
                  <a:lnTo>
                    <a:pt x="275" y="81"/>
                  </a:lnTo>
                  <a:lnTo>
                    <a:pt x="273" y="90"/>
                  </a:lnTo>
                  <a:lnTo>
                    <a:pt x="272" y="100"/>
                  </a:lnTo>
                  <a:lnTo>
                    <a:pt x="268" y="109"/>
                  </a:lnTo>
                  <a:lnTo>
                    <a:pt x="267" y="120"/>
                  </a:lnTo>
                  <a:lnTo>
                    <a:pt x="264" y="130"/>
                  </a:lnTo>
                  <a:lnTo>
                    <a:pt x="262" y="140"/>
                  </a:lnTo>
                  <a:lnTo>
                    <a:pt x="260" y="150"/>
                  </a:lnTo>
                  <a:lnTo>
                    <a:pt x="257" y="162"/>
                  </a:lnTo>
                  <a:lnTo>
                    <a:pt x="254" y="172"/>
                  </a:lnTo>
                  <a:lnTo>
                    <a:pt x="253" y="185"/>
                  </a:lnTo>
                  <a:lnTo>
                    <a:pt x="250" y="196"/>
                  </a:lnTo>
                  <a:lnTo>
                    <a:pt x="246" y="208"/>
                  </a:lnTo>
                  <a:lnTo>
                    <a:pt x="244" y="219"/>
                  </a:lnTo>
                  <a:lnTo>
                    <a:pt x="241" y="231"/>
                  </a:lnTo>
                  <a:lnTo>
                    <a:pt x="237" y="242"/>
                  </a:lnTo>
                  <a:lnTo>
                    <a:pt x="236" y="253"/>
                  </a:lnTo>
                  <a:lnTo>
                    <a:pt x="233" y="266"/>
                  </a:lnTo>
                  <a:lnTo>
                    <a:pt x="230" y="277"/>
                  </a:lnTo>
                  <a:lnTo>
                    <a:pt x="226" y="289"/>
                  </a:lnTo>
                  <a:lnTo>
                    <a:pt x="223" y="300"/>
                  </a:lnTo>
                  <a:lnTo>
                    <a:pt x="221" y="313"/>
                  </a:lnTo>
                  <a:lnTo>
                    <a:pt x="219" y="324"/>
                  </a:lnTo>
                  <a:lnTo>
                    <a:pt x="214" y="335"/>
                  </a:lnTo>
                  <a:lnTo>
                    <a:pt x="212" y="346"/>
                  </a:lnTo>
                  <a:lnTo>
                    <a:pt x="209" y="356"/>
                  </a:lnTo>
                  <a:lnTo>
                    <a:pt x="205" y="368"/>
                  </a:lnTo>
                  <a:lnTo>
                    <a:pt x="202" y="378"/>
                  </a:lnTo>
                  <a:lnTo>
                    <a:pt x="200" y="388"/>
                  </a:lnTo>
                  <a:lnTo>
                    <a:pt x="197" y="399"/>
                  </a:lnTo>
                  <a:lnTo>
                    <a:pt x="194" y="409"/>
                  </a:lnTo>
                  <a:lnTo>
                    <a:pt x="191" y="418"/>
                  </a:lnTo>
                  <a:lnTo>
                    <a:pt x="188" y="427"/>
                  </a:lnTo>
                  <a:lnTo>
                    <a:pt x="185" y="437"/>
                  </a:lnTo>
                  <a:lnTo>
                    <a:pt x="183" y="445"/>
                  </a:lnTo>
                  <a:lnTo>
                    <a:pt x="180" y="453"/>
                  </a:lnTo>
                  <a:lnTo>
                    <a:pt x="178" y="461"/>
                  </a:lnTo>
                  <a:lnTo>
                    <a:pt x="174" y="467"/>
                  </a:lnTo>
                  <a:lnTo>
                    <a:pt x="172" y="474"/>
                  </a:lnTo>
                  <a:lnTo>
                    <a:pt x="170" y="480"/>
                  </a:lnTo>
                  <a:lnTo>
                    <a:pt x="168" y="487"/>
                  </a:lnTo>
                  <a:lnTo>
                    <a:pt x="164" y="491"/>
                  </a:lnTo>
                  <a:lnTo>
                    <a:pt x="162" y="497"/>
                  </a:lnTo>
                  <a:lnTo>
                    <a:pt x="160" y="501"/>
                  </a:lnTo>
                  <a:lnTo>
                    <a:pt x="158" y="505"/>
                  </a:lnTo>
                  <a:lnTo>
                    <a:pt x="156" y="507"/>
                  </a:lnTo>
                  <a:lnTo>
                    <a:pt x="154" y="511"/>
                  </a:lnTo>
                  <a:lnTo>
                    <a:pt x="150" y="513"/>
                  </a:lnTo>
                  <a:lnTo>
                    <a:pt x="148" y="514"/>
                  </a:lnTo>
                  <a:lnTo>
                    <a:pt x="144" y="512"/>
                  </a:lnTo>
                  <a:lnTo>
                    <a:pt x="141" y="511"/>
                  </a:lnTo>
                  <a:lnTo>
                    <a:pt x="139" y="509"/>
                  </a:lnTo>
                  <a:lnTo>
                    <a:pt x="137" y="507"/>
                  </a:lnTo>
                  <a:lnTo>
                    <a:pt x="133" y="505"/>
                  </a:lnTo>
                  <a:lnTo>
                    <a:pt x="131" y="504"/>
                  </a:lnTo>
                  <a:lnTo>
                    <a:pt x="129" y="503"/>
                  </a:lnTo>
                  <a:lnTo>
                    <a:pt x="128" y="502"/>
                  </a:lnTo>
                  <a:lnTo>
                    <a:pt x="123" y="497"/>
                  </a:lnTo>
                  <a:lnTo>
                    <a:pt x="121" y="494"/>
                  </a:lnTo>
                  <a:lnTo>
                    <a:pt x="120" y="491"/>
                  </a:lnTo>
                  <a:lnTo>
                    <a:pt x="120" y="489"/>
                  </a:lnTo>
                  <a:lnTo>
                    <a:pt x="119" y="487"/>
                  </a:lnTo>
                  <a:lnTo>
                    <a:pt x="119" y="485"/>
                  </a:lnTo>
                  <a:lnTo>
                    <a:pt x="118" y="480"/>
                  </a:lnTo>
                  <a:lnTo>
                    <a:pt x="118" y="478"/>
                  </a:lnTo>
                  <a:lnTo>
                    <a:pt x="118" y="474"/>
                  </a:lnTo>
                  <a:lnTo>
                    <a:pt x="119" y="471"/>
                  </a:lnTo>
                  <a:lnTo>
                    <a:pt x="119" y="466"/>
                  </a:lnTo>
                  <a:lnTo>
                    <a:pt x="119" y="463"/>
                  </a:lnTo>
                  <a:lnTo>
                    <a:pt x="120" y="458"/>
                  </a:lnTo>
                  <a:lnTo>
                    <a:pt x="122" y="455"/>
                  </a:lnTo>
                  <a:lnTo>
                    <a:pt x="122" y="453"/>
                  </a:lnTo>
                  <a:lnTo>
                    <a:pt x="123" y="449"/>
                  </a:lnTo>
                  <a:lnTo>
                    <a:pt x="123" y="447"/>
                  </a:lnTo>
                  <a:lnTo>
                    <a:pt x="125" y="445"/>
                  </a:lnTo>
                  <a:lnTo>
                    <a:pt x="125" y="441"/>
                  </a:lnTo>
                  <a:lnTo>
                    <a:pt x="126" y="439"/>
                  </a:lnTo>
                  <a:lnTo>
                    <a:pt x="127" y="437"/>
                  </a:lnTo>
                  <a:lnTo>
                    <a:pt x="128" y="433"/>
                  </a:lnTo>
                  <a:lnTo>
                    <a:pt x="129" y="430"/>
                  </a:lnTo>
                  <a:lnTo>
                    <a:pt x="130" y="426"/>
                  </a:lnTo>
                  <a:lnTo>
                    <a:pt x="131" y="424"/>
                  </a:lnTo>
                  <a:lnTo>
                    <a:pt x="133" y="421"/>
                  </a:lnTo>
                  <a:lnTo>
                    <a:pt x="134" y="417"/>
                  </a:lnTo>
                  <a:lnTo>
                    <a:pt x="136" y="414"/>
                  </a:lnTo>
                  <a:lnTo>
                    <a:pt x="137" y="410"/>
                  </a:lnTo>
                  <a:lnTo>
                    <a:pt x="139" y="407"/>
                  </a:lnTo>
                  <a:lnTo>
                    <a:pt x="140" y="402"/>
                  </a:lnTo>
                  <a:lnTo>
                    <a:pt x="141" y="399"/>
                  </a:lnTo>
                  <a:lnTo>
                    <a:pt x="143" y="395"/>
                  </a:lnTo>
                  <a:lnTo>
                    <a:pt x="144" y="392"/>
                  </a:lnTo>
                  <a:lnTo>
                    <a:pt x="144" y="388"/>
                  </a:lnTo>
                  <a:lnTo>
                    <a:pt x="146" y="385"/>
                  </a:lnTo>
                  <a:lnTo>
                    <a:pt x="147" y="382"/>
                  </a:lnTo>
                  <a:lnTo>
                    <a:pt x="148" y="379"/>
                  </a:lnTo>
                  <a:lnTo>
                    <a:pt x="148" y="376"/>
                  </a:lnTo>
                  <a:lnTo>
                    <a:pt x="149" y="374"/>
                  </a:lnTo>
                  <a:lnTo>
                    <a:pt x="150" y="370"/>
                  </a:lnTo>
                  <a:lnTo>
                    <a:pt x="150" y="368"/>
                  </a:lnTo>
                  <a:lnTo>
                    <a:pt x="150" y="364"/>
                  </a:lnTo>
                  <a:lnTo>
                    <a:pt x="151" y="362"/>
                  </a:lnTo>
                  <a:lnTo>
                    <a:pt x="151" y="360"/>
                  </a:lnTo>
                  <a:lnTo>
                    <a:pt x="151" y="358"/>
                  </a:lnTo>
                  <a:lnTo>
                    <a:pt x="151" y="353"/>
                  </a:lnTo>
                  <a:lnTo>
                    <a:pt x="151" y="348"/>
                  </a:lnTo>
                  <a:lnTo>
                    <a:pt x="151" y="345"/>
                  </a:lnTo>
                  <a:lnTo>
                    <a:pt x="150" y="342"/>
                  </a:lnTo>
                  <a:lnTo>
                    <a:pt x="149" y="339"/>
                  </a:lnTo>
                  <a:lnTo>
                    <a:pt x="148" y="337"/>
                  </a:lnTo>
                  <a:lnTo>
                    <a:pt x="147" y="335"/>
                  </a:lnTo>
                  <a:lnTo>
                    <a:pt x="144" y="334"/>
                  </a:lnTo>
                  <a:lnTo>
                    <a:pt x="143" y="332"/>
                  </a:lnTo>
                  <a:lnTo>
                    <a:pt x="140" y="332"/>
                  </a:lnTo>
                  <a:lnTo>
                    <a:pt x="138" y="332"/>
                  </a:lnTo>
                  <a:lnTo>
                    <a:pt x="136" y="334"/>
                  </a:lnTo>
                  <a:lnTo>
                    <a:pt x="131" y="334"/>
                  </a:lnTo>
                  <a:lnTo>
                    <a:pt x="129" y="336"/>
                  </a:lnTo>
                  <a:lnTo>
                    <a:pt x="126" y="338"/>
                  </a:lnTo>
                  <a:lnTo>
                    <a:pt x="122" y="342"/>
                  </a:lnTo>
                  <a:lnTo>
                    <a:pt x="118" y="345"/>
                  </a:lnTo>
                  <a:lnTo>
                    <a:pt x="113" y="348"/>
                  </a:lnTo>
                  <a:lnTo>
                    <a:pt x="112" y="351"/>
                  </a:lnTo>
                  <a:lnTo>
                    <a:pt x="110" y="353"/>
                  </a:lnTo>
                  <a:lnTo>
                    <a:pt x="108" y="355"/>
                  </a:lnTo>
                  <a:lnTo>
                    <a:pt x="106" y="359"/>
                  </a:lnTo>
                  <a:lnTo>
                    <a:pt x="103" y="361"/>
                  </a:lnTo>
                  <a:lnTo>
                    <a:pt x="101" y="364"/>
                  </a:lnTo>
                  <a:lnTo>
                    <a:pt x="99" y="367"/>
                  </a:lnTo>
                  <a:lnTo>
                    <a:pt x="97" y="371"/>
                  </a:lnTo>
                  <a:lnTo>
                    <a:pt x="94" y="375"/>
                  </a:lnTo>
                  <a:lnTo>
                    <a:pt x="92" y="378"/>
                  </a:lnTo>
                  <a:lnTo>
                    <a:pt x="89" y="382"/>
                  </a:lnTo>
                  <a:lnTo>
                    <a:pt x="88" y="386"/>
                  </a:lnTo>
                  <a:lnTo>
                    <a:pt x="85" y="391"/>
                  </a:lnTo>
                  <a:lnTo>
                    <a:pt x="82" y="394"/>
                  </a:lnTo>
                  <a:lnTo>
                    <a:pt x="79" y="398"/>
                  </a:lnTo>
                  <a:lnTo>
                    <a:pt x="77" y="401"/>
                  </a:lnTo>
                  <a:lnTo>
                    <a:pt x="75" y="404"/>
                  </a:lnTo>
                  <a:lnTo>
                    <a:pt x="72" y="408"/>
                  </a:lnTo>
                  <a:lnTo>
                    <a:pt x="69" y="410"/>
                  </a:lnTo>
                  <a:lnTo>
                    <a:pt x="68" y="413"/>
                  </a:lnTo>
                  <a:lnTo>
                    <a:pt x="65" y="415"/>
                  </a:lnTo>
                  <a:lnTo>
                    <a:pt x="62" y="417"/>
                  </a:lnTo>
                  <a:lnTo>
                    <a:pt x="60" y="419"/>
                  </a:lnTo>
                  <a:lnTo>
                    <a:pt x="58" y="423"/>
                  </a:lnTo>
                  <a:lnTo>
                    <a:pt x="53" y="426"/>
                  </a:lnTo>
                  <a:lnTo>
                    <a:pt x="50" y="430"/>
                  </a:lnTo>
                  <a:lnTo>
                    <a:pt x="45" y="433"/>
                  </a:lnTo>
                  <a:lnTo>
                    <a:pt x="41" y="434"/>
                  </a:lnTo>
                  <a:lnTo>
                    <a:pt x="37" y="437"/>
                  </a:lnTo>
                  <a:lnTo>
                    <a:pt x="34" y="438"/>
                  </a:lnTo>
                  <a:lnTo>
                    <a:pt x="30" y="439"/>
                  </a:lnTo>
                  <a:lnTo>
                    <a:pt x="27" y="440"/>
                  </a:lnTo>
                  <a:lnTo>
                    <a:pt x="24" y="440"/>
                  </a:lnTo>
                  <a:lnTo>
                    <a:pt x="20" y="440"/>
                  </a:lnTo>
                  <a:lnTo>
                    <a:pt x="17" y="440"/>
                  </a:lnTo>
                  <a:lnTo>
                    <a:pt x="15" y="439"/>
                  </a:lnTo>
                  <a:lnTo>
                    <a:pt x="13" y="438"/>
                  </a:lnTo>
                  <a:lnTo>
                    <a:pt x="10" y="437"/>
                  </a:lnTo>
                  <a:lnTo>
                    <a:pt x="6" y="433"/>
                  </a:lnTo>
                  <a:lnTo>
                    <a:pt x="3" y="431"/>
                  </a:lnTo>
                  <a:lnTo>
                    <a:pt x="0" y="427"/>
                  </a:lnTo>
                  <a:lnTo>
                    <a:pt x="0" y="424"/>
                  </a:lnTo>
                  <a:lnTo>
                    <a:pt x="0" y="421"/>
                  </a:lnTo>
                  <a:lnTo>
                    <a:pt x="2" y="418"/>
                  </a:lnTo>
                  <a:lnTo>
                    <a:pt x="2" y="418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Freeform 175"/>
            <p:cNvSpPr>
              <a:spLocks/>
            </p:cNvSpPr>
            <p:nvPr/>
          </p:nvSpPr>
          <p:spPr bwMode="auto">
            <a:xfrm>
              <a:off x="4589" y="1609"/>
              <a:ext cx="612" cy="261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30" y="5"/>
                </a:cxn>
                <a:cxn ang="0">
                  <a:pos x="51" y="4"/>
                </a:cxn>
                <a:cxn ang="0">
                  <a:pos x="79" y="4"/>
                </a:cxn>
                <a:cxn ang="0">
                  <a:pos x="110" y="2"/>
                </a:cxn>
                <a:cxn ang="0">
                  <a:pos x="146" y="2"/>
                </a:cxn>
                <a:cxn ang="0">
                  <a:pos x="182" y="1"/>
                </a:cxn>
                <a:cxn ang="0">
                  <a:pos x="221" y="1"/>
                </a:cxn>
                <a:cxn ang="0">
                  <a:pos x="260" y="0"/>
                </a:cxn>
                <a:cxn ang="0">
                  <a:pos x="296" y="0"/>
                </a:cxn>
                <a:cxn ang="0">
                  <a:pos x="331" y="0"/>
                </a:cxn>
                <a:cxn ang="0">
                  <a:pos x="362" y="1"/>
                </a:cxn>
                <a:cxn ang="0">
                  <a:pos x="388" y="1"/>
                </a:cxn>
                <a:cxn ang="0">
                  <a:pos x="408" y="2"/>
                </a:cxn>
                <a:cxn ang="0">
                  <a:pos x="421" y="5"/>
                </a:cxn>
                <a:cxn ang="0">
                  <a:pos x="426" y="7"/>
                </a:cxn>
                <a:cxn ang="0">
                  <a:pos x="415" y="13"/>
                </a:cxn>
                <a:cxn ang="0">
                  <a:pos x="396" y="22"/>
                </a:cxn>
                <a:cxn ang="0">
                  <a:pos x="373" y="32"/>
                </a:cxn>
                <a:cxn ang="0">
                  <a:pos x="345" y="46"/>
                </a:cxn>
                <a:cxn ang="0">
                  <a:pos x="312" y="61"/>
                </a:cxn>
                <a:cxn ang="0">
                  <a:pos x="278" y="76"/>
                </a:cxn>
                <a:cxn ang="0">
                  <a:pos x="242" y="92"/>
                </a:cxn>
                <a:cxn ang="0">
                  <a:pos x="205" y="107"/>
                </a:cxn>
                <a:cxn ang="0">
                  <a:pos x="170" y="122"/>
                </a:cxn>
                <a:cxn ang="0">
                  <a:pos x="136" y="135"/>
                </a:cxn>
                <a:cxn ang="0">
                  <a:pos x="103" y="146"/>
                </a:cxn>
                <a:cxn ang="0">
                  <a:pos x="75" y="156"/>
                </a:cxn>
                <a:cxn ang="0">
                  <a:pos x="51" y="163"/>
                </a:cxn>
                <a:cxn ang="0">
                  <a:pos x="34" y="166"/>
                </a:cxn>
                <a:cxn ang="0">
                  <a:pos x="20" y="164"/>
                </a:cxn>
                <a:cxn ang="0">
                  <a:pos x="17" y="154"/>
                </a:cxn>
                <a:cxn ang="0">
                  <a:pos x="17" y="144"/>
                </a:cxn>
                <a:cxn ang="0">
                  <a:pos x="20" y="130"/>
                </a:cxn>
                <a:cxn ang="0">
                  <a:pos x="29" y="120"/>
                </a:cxn>
                <a:cxn ang="0">
                  <a:pos x="40" y="115"/>
                </a:cxn>
                <a:cxn ang="0">
                  <a:pos x="55" y="109"/>
                </a:cxn>
                <a:cxn ang="0">
                  <a:pos x="65" y="107"/>
                </a:cxn>
                <a:cxn ang="0">
                  <a:pos x="76" y="103"/>
                </a:cxn>
                <a:cxn ang="0">
                  <a:pos x="88" y="100"/>
                </a:cxn>
                <a:cxn ang="0">
                  <a:pos x="99" y="96"/>
                </a:cxn>
                <a:cxn ang="0">
                  <a:pos x="111" y="92"/>
                </a:cxn>
                <a:cxn ang="0">
                  <a:pos x="126" y="84"/>
                </a:cxn>
                <a:cxn ang="0">
                  <a:pos x="136" y="73"/>
                </a:cxn>
                <a:cxn ang="0">
                  <a:pos x="128" y="60"/>
                </a:cxn>
                <a:cxn ang="0">
                  <a:pos x="117" y="54"/>
                </a:cxn>
                <a:cxn ang="0">
                  <a:pos x="107" y="53"/>
                </a:cxn>
                <a:cxn ang="0">
                  <a:pos x="96" y="52"/>
                </a:cxn>
                <a:cxn ang="0">
                  <a:pos x="82" y="52"/>
                </a:cxn>
                <a:cxn ang="0">
                  <a:pos x="68" y="53"/>
                </a:cxn>
                <a:cxn ang="0">
                  <a:pos x="54" y="53"/>
                </a:cxn>
                <a:cxn ang="0">
                  <a:pos x="40" y="51"/>
                </a:cxn>
                <a:cxn ang="0">
                  <a:pos x="30" y="49"/>
                </a:cxn>
                <a:cxn ang="0">
                  <a:pos x="20" y="46"/>
                </a:cxn>
                <a:cxn ang="0">
                  <a:pos x="9" y="38"/>
                </a:cxn>
                <a:cxn ang="0">
                  <a:pos x="3" y="29"/>
                </a:cxn>
                <a:cxn ang="0">
                  <a:pos x="0" y="17"/>
                </a:cxn>
                <a:cxn ang="0">
                  <a:pos x="6" y="7"/>
                </a:cxn>
              </a:cxnLst>
              <a:rect l="0" t="0" r="r" b="b"/>
              <a:pathLst>
                <a:path w="428" h="166">
                  <a:moveTo>
                    <a:pt x="9" y="6"/>
                  </a:moveTo>
                  <a:lnTo>
                    <a:pt x="9" y="6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23" y="6"/>
                  </a:lnTo>
                  <a:lnTo>
                    <a:pt x="26" y="6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6" y="5"/>
                  </a:lnTo>
                  <a:lnTo>
                    <a:pt x="51" y="4"/>
                  </a:lnTo>
                  <a:lnTo>
                    <a:pt x="58" y="4"/>
                  </a:lnTo>
                  <a:lnTo>
                    <a:pt x="65" y="4"/>
                  </a:lnTo>
                  <a:lnTo>
                    <a:pt x="72" y="4"/>
                  </a:lnTo>
                  <a:lnTo>
                    <a:pt x="79" y="4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02" y="4"/>
                  </a:lnTo>
                  <a:lnTo>
                    <a:pt x="110" y="2"/>
                  </a:lnTo>
                  <a:lnTo>
                    <a:pt x="119" y="2"/>
                  </a:lnTo>
                  <a:lnTo>
                    <a:pt x="128" y="2"/>
                  </a:lnTo>
                  <a:lnTo>
                    <a:pt x="137" y="2"/>
                  </a:lnTo>
                  <a:lnTo>
                    <a:pt x="146" y="2"/>
                  </a:lnTo>
                  <a:lnTo>
                    <a:pt x="154" y="2"/>
                  </a:lnTo>
                  <a:lnTo>
                    <a:pt x="164" y="1"/>
                  </a:lnTo>
                  <a:lnTo>
                    <a:pt x="173" y="1"/>
                  </a:lnTo>
                  <a:lnTo>
                    <a:pt x="182" y="1"/>
                  </a:lnTo>
                  <a:lnTo>
                    <a:pt x="192" y="1"/>
                  </a:lnTo>
                  <a:lnTo>
                    <a:pt x="202" y="1"/>
                  </a:lnTo>
                  <a:lnTo>
                    <a:pt x="212" y="1"/>
                  </a:lnTo>
                  <a:lnTo>
                    <a:pt x="221" y="1"/>
                  </a:lnTo>
                  <a:lnTo>
                    <a:pt x="231" y="1"/>
                  </a:lnTo>
                  <a:lnTo>
                    <a:pt x="240" y="0"/>
                  </a:lnTo>
                  <a:lnTo>
                    <a:pt x="250" y="0"/>
                  </a:lnTo>
                  <a:lnTo>
                    <a:pt x="260" y="0"/>
                  </a:lnTo>
                  <a:lnTo>
                    <a:pt x="269" y="0"/>
                  </a:lnTo>
                  <a:lnTo>
                    <a:pt x="277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3" y="0"/>
                  </a:lnTo>
                  <a:lnTo>
                    <a:pt x="323" y="0"/>
                  </a:lnTo>
                  <a:lnTo>
                    <a:pt x="331" y="0"/>
                  </a:lnTo>
                  <a:lnTo>
                    <a:pt x="339" y="0"/>
                  </a:lnTo>
                  <a:lnTo>
                    <a:pt x="346" y="0"/>
                  </a:lnTo>
                  <a:lnTo>
                    <a:pt x="355" y="1"/>
                  </a:lnTo>
                  <a:lnTo>
                    <a:pt x="362" y="1"/>
                  </a:lnTo>
                  <a:lnTo>
                    <a:pt x="369" y="1"/>
                  </a:lnTo>
                  <a:lnTo>
                    <a:pt x="375" y="1"/>
                  </a:lnTo>
                  <a:lnTo>
                    <a:pt x="383" y="1"/>
                  </a:lnTo>
                  <a:lnTo>
                    <a:pt x="388" y="1"/>
                  </a:lnTo>
                  <a:lnTo>
                    <a:pt x="394" y="1"/>
                  </a:lnTo>
                  <a:lnTo>
                    <a:pt x="398" y="2"/>
                  </a:lnTo>
                  <a:lnTo>
                    <a:pt x="405" y="2"/>
                  </a:lnTo>
                  <a:lnTo>
                    <a:pt x="408" y="2"/>
                  </a:lnTo>
                  <a:lnTo>
                    <a:pt x="414" y="4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21" y="5"/>
                  </a:lnTo>
                  <a:lnTo>
                    <a:pt x="425" y="6"/>
                  </a:lnTo>
                  <a:lnTo>
                    <a:pt x="426" y="6"/>
                  </a:lnTo>
                  <a:lnTo>
                    <a:pt x="428" y="7"/>
                  </a:lnTo>
                  <a:lnTo>
                    <a:pt x="426" y="7"/>
                  </a:lnTo>
                  <a:lnTo>
                    <a:pt x="424" y="9"/>
                  </a:lnTo>
                  <a:lnTo>
                    <a:pt x="420" y="11"/>
                  </a:lnTo>
                  <a:lnTo>
                    <a:pt x="418" y="12"/>
                  </a:lnTo>
                  <a:lnTo>
                    <a:pt x="415" y="13"/>
                  </a:lnTo>
                  <a:lnTo>
                    <a:pt x="410" y="15"/>
                  </a:lnTo>
                  <a:lnTo>
                    <a:pt x="406" y="17"/>
                  </a:lnTo>
                  <a:lnTo>
                    <a:pt x="401" y="20"/>
                  </a:lnTo>
                  <a:lnTo>
                    <a:pt x="396" y="22"/>
                  </a:lnTo>
                  <a:lnTo>
                    <a:pt x="390" y="24"/>
                  </a:lnTo>
                  <a:lnTo>
                    <a:pt x="385" y="28"/>
                  </a:lnTo>
                  <a:lnTo>
                    <a:pt x="379" y="30"/>
                  </a:lnTo>
                  <a:lnTo>
                    <a:pt x="373" y="32"/>
                  </a:lnTo>
                  <a:lnTo>
                    <a:pt x="366" y="36"/>
                  </a:lnTo>
                  <a:lnTo>
                    <a:pt x="359" y="39"/>
                  </a:lnTo>
                  <a:lnTo>
                    <a:pt x="353" y="44"/>
                  </a:lnTo>
                  <a:lnTo>
                    <a:pt x="345" y="46"/>
                  </a:lnTo>
                  <a:lnTo>
                    <a:pt x="336" y="49"/>
                  </a:lnTo>
                  <a:lnTo>
                    <a:pt x="328" y="53"/>
                  </a:lnTo>
                  <a:lnTo>
                    <a:pt x="321" y="57"/>
                  </a:lnTo>
                  <a:lnTo>
                    <a:pt x="312" y="61"/>
                  </a:lnTo>
                  <a:lnTo>
                    <a:pt x="304" y="64"/>
                  </a:lnTo>
                  <a:lnTo>
                    <a:pt x="295" y="68"/>
                  </a:lnTo>
                  <a:lnTo>
                    <a:pt x="287" y="72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1" y="84"/>
                  </a:lnTo>
                  <a:lnTo>
                    <a:pt x="251" y="88"/>
                  </a:lnTo>
                  <a:lnTo>
                    <a:pt x="242" y="92"/>
                  </a:lnTo>
                  <a:lnTo>
                    <a:pt x="233" y="95"/>
                  </a:lnTo>
                  <a:lnTo>
                    <a:pt x="224" y="100"/>
                  </a:lnTo>
                  <a:lnTo>
                    <a:pt x="215" y="103"/>
                  </a:lnTo>
                  <a:lnTo>
                    <a:pt x="205" y="107"/>
                  </a:lnTo>
                  <a:lnTo>
                    <a:pt x="197" y="110"/>
                  </a:lnTo>
                  <a:lnTo>
                    <a:pt x="188" y="114"/>
                  </a:lnTo>
                  <a:lnTo>
                    <a:pt x="179" y="118"/>
                  </a:lnTo>
                  <a:lnTo>
                    <a:pt x="170" y="122"/>
                  </a:lnTo>
                  <a:lnTo>
                    <a:pt x="161" y="125"/>
                  </a:lnTo>
                  <a:lnTo>
                    <a:pt x="151" y="128"/>
                  </a:lnTo>
                  <a:lnTo>
                    <a:pt x="143" y="132"/>
                  </a:lnTo>
                  <a:lnTo>
                    <a:pt x="136" y="135"/>
                  </a:lnTo>
                  <a:lnTo>
                    <a:pt x="127" y="138"/>
                  </a:lnTo>
                  <a:lnTo>
                    <a:pt x="119" y="141"/>
                  </a:lnTo>
                  <a:lnTo>
                    <a:pt x="111" y="144"/>
                  </a:lnTo>
                  <a:lnTo>
                    <a:pt x="103" y="146"/>
                  </a:lnTo>
                  <a:lnTo>
                    <a:pt x="96" y="149"/>
                  </a:lnTo>
                  <a:lnTo>
                    <a:pt x="89" y="151"/>
                  </a:lnTo>
                  <a:lnTo>
                    <a:pt x="82" y="155"/>
                  </a:lnTo>
                  <a:lnTo>
                    <a:pt x="75" y="156"/>
                  </a:lnTo>
                  <a:lnTo>
                    <a:pt x="68" y="158"/>
                  </a:lnTo>
                  <a:lnTo>
                    <a:pt x="63" y="159"/>
                  </a:lnTo>
                  <a:lnTo>
                    <a:pt x="57" y="160"/>
                  </a:lnTo>
                  <a:lnTo>
                    <a:pt x="51" y="163"/>
                  </a:lnTo>
                  <a:lnTo>
                    <a:pt x="47" y="164"/>
                  </a:lnTo>
                  <a:lnTo>
                    <a:pt x="41" y="164"/>
                  </a:lnTo>
                  <a:lnTo>
                    <a:pt x="38" y="166"/>
                  </a:lnTo>
                  <a:lnTo>
                    <a:pt x="34" y="166"/>
                  </a:lnTo>
                  <a:lnTo>
                    <a:pt x="30" y="166"/>
                  </a:lnTo>
                  <a:lnTo>
                    <a:pt x="27" y="166"/>
                  </a:lnTo>
                  <a:lnTo>
                    <a:pt x="25" y="166"/>
                  </a:lnTo>
                  <a:lnTo>
                    <a:pt x="20" y="164"/>
                  </a:lnTo>
                  <a:lnTo>
                    <a:pt x="19" y="163"/>
                  </a:lnTo>
                  <a:lnTo>
                    <a:pt x="18" y="159"/>
                  </a:lnTo>
                  <a:lnTo>
                    <a:pt x="18" y="156"/>
                  </a:lnTo>
                  <a:lnTo>
                    <a:pt x="17" y="154"/>
                  </a:lnTo>
                  <a:lnTo>
                    <a:pt x="17" y="151"/>
                  </a:lnTo>
                  <a:lnTo>
                    <a:pt x="17" y="149"/>
                  </a:lnTo>
                  <a:lnTo>
                    <a:pt x="17" y="146"/>
                  </a:lnTo>
                  <a:lnTo>
                    <a:pt x="17" y="144"/>
                  </a:lnTo>
                  <a:lnTo>
                    <a:pt x="17" y="142"/>
                  </a:lnTo>
                  <a:lnTo>
                    <a:pt x="17" y="138"/>
                  </a:lnTo>
                  <a:lnTo>
                    <a:pt x="19" y="133"/>
                  </a:lnTo>
                  <a:lnTo>
                    <a:pt x="20" y="130"/>
                  </a:lnTo>
                  <a:lnTo>
                    <a:pt x="24" y="126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9" y="120"/>
                  </a:lnTo>
                  <a:lnTo>
                    <a:pt x="32" y="119"/>
                  </a:lnTo>
                  <a:lnTo>
                    <a:pt x="35" y="117"/>
                  </a:lnTo>
                  <a:lnTo>
                    <a:pt x="37" y="116"/>
                  </a:lnTo>
                  <a:lnTo>
                    <a:pt x="40" y="115"/>
                  </a:lnTo>
                  <a:lnTo>
                    <a:pt x="45" y="114"/>
                  </a:lnTo>
                  <a:lnTo>
                    <a:pt x="48" y="112"/>
                  </a:lnTo>
                  <a:lnTo>
                    <a:pt x="54" y="110"/>
                  </a:lnTo>
                  <a:lnTo>
                    <a:pt x="55" y="109"/>
                  </a:lnTo>
                  <a:lnTo>
                    <a:pt x="57" y="109"/>
                  </a:lnTo>
                  <a:lnTo>
                    <a:pt x="60" y="108"/>
                  </a:lnTo>
                  <a:lnTo>
                    <a:pt x="63" y="108"/>
                  </a:lnTo>
                  <a:lnTo>
                    <a:pt x="65" y="107"/>
                  </a:lnTo>
                  <a:lnTo>
                    <a:pt x="67" y="106"/>
                  </a:lnTo>
                  <a:lnTo>
                    <a:pt x="69" y="106"/>
                  </a:lnTo>
                  <a:lnTo>
                    <a:pt x="72" y="104"/>
                  </a:lnTo>
                  <a:lnTo>
                    <a:pt x="76" y="103"/>
                  </a:lnTo>
                  <a:lnTo>
                    <a:pt x="79" y="103"/>
                  </a:lnTo>
                  <a:lnTo>
                    <a:pt x="81" y="102"/>
                  </a:lnTo>
                  <a:lnTo>
                    <a:pt x="85" y="102"/>
                  </a:lnTo>
                  <a:lnTo>
                    <a:pt x="88" y="100"/>
                  </a:lnTo>
                  <a:lnTo>
                    <a:pt x="91" y="100"/>
                  </a:lnTo>
                  <a:lnTo>
                    <a:pt x="94" y="99"/>
                  </a:lnTo>
                  <a:lnTo>
                    <a:pt x="97" y="99"/>
                  </a:lnTo>
                  <a:lnTo>
                    <a:pt x="99" y="96"/>
                  </a:lnTo>
                  <a:lnTo>
                    <a:pt x="102" y="96"/>
                  </a:lnTo>
                  <a:lnTo>
                    <a:pt x="103" y="95"/>
                  </a:lnTo>
                  <a:lnTo>
                    <a:pt x="107" y="94"/>
                  </a:lnTo>
                  <a:lnTo>
                    <a:pt x="111" y="92"/>
                  </a:lnTo>
                  <a:lnTo>
                    <a:pt x="116" y="89"/>
                  </a:lnTo>
                  <a:lnTo>
                    <a:pt x="119" y="88"/>
                  </a:lnTo>
                  <a:lnTo>
                    <a:pt x="123" y="86"/>
                  </a:lnTo>
                  <a:lnTo>
                    <a:pt x="126" y="84"/>
                  </a:lnTo>
                  <a:lnTo>
                    <a:pt x="129" y="81"/>
                  </a:lnTo>
                  <a:lnTo>
                    <a:pt x="130" y="79"/>
                  </a:lnTo>
                  <a:lnTo>
                    <a:pt x="132" y="77"/>
                  </a:lnTo>
                  <a:lnTo>
                    <a:pt x="136" y="73"/>
                  </a:lnTo>
                  <a:lnTo>
                    <a:pt x="136" y="69"/>
                  </a:lnTo>
                  <a:lnTo>
                    <a:pt x="133" y="64"/>
                  </a:lnTo>
                  <a:lnTo>
                    <a:pt x="131" y="61"/>
                  </a:lnTo>
                  <a:lnTo>
                    <a:pt x="128" y="60"/>
                  </a:lnTo>
                  <a:lnTo>
                    <a:pt x="126" y="57"/>
                  </a:lnTo>
                  <a:lnTo>
                    <a:pt x="122" y="56"/>
                  </a:lnTo>
                  <a:lnTo>
                    <a:pt x="119" y="56"/>
                  </a:lnTo>
                  <a:lnTo>
                    <a:pt x="117" y="54"/>
                  </a:lnTo>
                  <a:lnTo>
                    <a:pt x="115" y="54"/>
                  </a:lnTo>
                  <a:lnTo>
                    <a:pt x="112" y="54"/>
                  </a:lnTo>
                  <a:lnTo>
                    <a:pt x="110" y="53"/>
                  </a:lnTo>
                  <a:lnTo>
                    <a:pt x="107" y="53"/>
                  </a:lnTo>
                  <a:lnTo>
                    <a:pt x="105" y="53"/>
                  </a:lnTo>
                  <a:lnTo>
                    <a:pt x="102" y="53"/>
                  </a:lnTo>
                  <a:lnTo>
                    <a:pt x="99" y="53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89" y="52"/>
                  </a:lnTo>
                  <a:lnTo>
                    <a:pt x="87" y="52"/>
                  </a:lnTo>
                  <a:lnTo>
                    <a:pt x="82" y="52"/>
                  </a:lnTo>
                  <a:lnTo>
                    <a:pt x="79" y="52"/>
                  </a:lnTo>
                  <a:lnTo>
                    <a:pt x="76" y="53"/>
                  </a:lnTo>
                  <a:lnTo>
                    <a:pt x="72" y="53"/>
                  </a:lnTo>
                  <a:lnTo>
                    <a:pt x="68" y="53"/>
                  </a:lnTo>
                  <a:lnTo>
                    <a:pt x="65" y="53"/>
                  </a:lnTo>
                  <a:lnTo>
                    <a:pt x="60" y="53"/>
                  </a:lnTo>
                  <a:lnTo>
                    <a:pt x="57" y="53"/>
                  </a:lnTo>
                  <a:lnTo>
                    <a:pt x="54" y="53"/>
                  </a:lnTo>
                  <a:lnTo>
                    <a:pt x="50" y="53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0" y="51"/>
                  </a:lnTo>
                  <a:lnTo>
                    <a:pt x="38" y="51"/>
                  </a:lnTo>
                  <a:lnTo>
                    <a:pt x="36" y="51"/>
                  </a:lnTo>
                  <a:lnTo>
                    <a:pt x="34" y="49"/>
                  </a:lnTo>
                  <a:lnTo>
                    <a:pt x="30" y="49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3"/>
                  </a:lnTo>
                  <a:lnTo>
                    <a:pt x="10" y="40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5" y="33"/>
                  </a:lnTo>
                  <a:lnTo>
                    <a:pt x="4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4" y="8"/>
                  </a:lnTo>
                  <a:lnTo>
                    <a:pt x="6" y="7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5" name="Freeform 176"/>
            <p:cNvSpPr>
              <a:spLocks/>
            </p:cNvSpPr>
            <p:nvPr/>
          </p:nvSpPr>
          <p:spPr bwMode="auto">
            <a:xfrm>
              <a:off x="4482" y="1952"/>
              <a:ext cx="580" cy="505"/>
            </a:xfrm>
            <a:custGeom>
              <a:avLst/>
              <a:gdLst/>
              <a:ahLst/>
              <a:cxnLst>
                <a:cxn ang="0">
                  <a:pos x="105" y="7"/>
                </a:cxn>
                <a:cxn ang="0">
                  <a:pos x="116" y="17"/>
                </a:cxn>
                <a:cxn ang="0">
                  <a:pos x="133" y="33"/>
                </a:cxn>
                <a:cxn ang="0">
                  <a:pos x="154" y="54"/>
                </a:cxn>
                <a:cxn ang="0">
                  <a:pos x="179" y="77"/>
                </a:cxn>
                <a:cxn ang="0">
                  <a:pos x="206" y="103"/>
                </a:cxn>
                <a:cxn ang="0">
                  <a:pos x="236" y="130"/>
                </a:cxn>
                <a:cxn ang="0">
                  <a:pos x="264" y="159"/>
                </a:cxn>
                <a:cxn ang="0">
                  <a:pos x="294" y="188"/>
                </a:cxn>
                <a:cxn ang="0">
                  <a:pos x="322" y="215"/>
                </a:cxn>
                <a:cxn ang="0">
                  <a:pos x="349" y="241"/>
                </a:cxn>
                <a:cxn ang="0">
                  <a:pos x="372" y="265"/>
                </a:cxn>
                <a:cxn ang="0">
                  <a:pos x="392" y="285"/>
                </a:cxn>
                <a:cxn ang="0">
                  <a:pos x="407" y="302"/>
                </a:cxn>
                <a:cxn ang="0">
                  <a:pos x="415" y="314"/>
                </a:cxn>
                <a:cxn ang="0">
                  <a:pos x="417" y="319"/>
                </a:cxn>
                <a:cxn ang="0">
                  <a:pos x="404" y="315"/>
                </a:cxn>
                <a:cxn ang="0">
                  <a:pos x="384" y="308"/>
                </a:cxn>
                <a:cxn ang="0">
                  <a:pos x="357" y="299"/>
                </a:cxn>
                <a:cxn ang="0">
                  <a:pos x="328" y="287"/>
                </a:cxn>
                <a:cxn ang="0">
                  <a:pos x="292" y="275"/>
                </a:cxn>
                <a:cxn ang="0">
                  <a:pos x="256" y="260"/>
                </a:cxn>
                <a:cxn ang="0">
                  <a:pos x="218" y="245"/>
                </a:cxn>
                <a:cxn ang="0">
                  <a:pos x="179" y="230"/>
                </a:cxn>
                <a:cxn ang="0">
                  <a:pos x="143" y="214"/>
                </a:cxn>
                <a:cxn ang="0">
                  <a:pos x="107" y="198"/>
                </a:cxn>
                <a:cxn ang="0">
                  <a:pos x="75" y="182"/>
                </a:cxn>
                <a:cxn ang="0">
                  <a:pos x="46" y="168"/>
                </a:cxn>
                <a:cxn ang="0">
                  <a:pos x="24" y="156"/>
                </a:cxn>
                <a:cxn ang="0">
                  <a:pos x="8" y="145"/>
                </a:cxn>
                <a:cxn ang="0">
                  <a:pos x="0" y="135"/>
                </a:cxn>
                <a:cxn ang="0">
                  <a:pos x="4" y="124"/>
                </a:cxn>
                <a:cxn ang="0">
                  <a:pos x="15" y="111"/>
                </a:cxn>
                <a:cxn ang="0">
                  <a:pos x="26" y="107"/>
                </a:cxn>
                <a:cxn ang="0">
                  <a:pos x="36" y="107"/>
                </a:cxn>
                <a:cxn ang="0">
                  <a:pos x="48" y="111"/>
                </a:cxn>
                <a:cxn ang="0">
                  <a:pos x="63" y="117"/>
                </a:cxn>
                <a:cxn ang="0">
                  <a:pos x="72" y="122"/>
                </a:cxn>
                <a:cxn ang="0">
                  <a:pos x="83" y="128"/>
                </a:cxn>
                <a:cxn ang="0">
                  <a:pos x="95" y="135"/>
                </a:cxn>
                <a:cxn ang="0">
                  <a:pos x="106" y="142"/>
                </a:cxn>
                <a:cxn ang="0">
                  <a:pos x="116" y="145"/>
                </a:cxn>
                <a:cxn ang="0">
                  <a:pos x="127" y="150"/>
                </a:cxn>
                <a:cxn ang="0">
                  <a:pos x="143" y="152"/>
                </a:cxn>
                <a:cxn ang="0">
                  <a:pos x="151" y="149"/>
                </a:cxn>
                <a:cxn ang="0">
                  <a:pos x="155" y="141"/>
                </a:cxn>
                <a:cxn ang="0">
                  <a:pos x="151" y="128"/>
                </a:cxn>
                <a:cxn ang="0">
                  <a:pos x="140" y="112"/>
                </a:cxn>
                <a:cxn ang="0">
                  <a:pos x="129" y="99"/>
                </a:cxn>
                <a:cxn ang="0">
                  <a:pos x="119" y="89"/>
                </a:cxn>
                <a:cxn ang="0">
                  <a:pos x="106" y="78"/>
                </a:cxn>
                <a:cxn ang="0">
                  <a:pos x="96" y="67"/>
                </a:cxn>
                <a:cxn ang="0">
                  <a:pos x="88" y="57"/>
                </a:cxn>
                <a:cxn ang="0">
                  <a:pos x="79" y="42"/>
                </a:cxn>
                <a:cxn ang="0">
                  <a:pos x="76" y="26"/>
                </a:cxn>
                <a:cxn ang="0">
                  <a:pos x="78" y="15"/>
                </a:cxn>
                <a:cxn ang="0">
                  <a:pos x="84" y="4"/>
                </a:cxn>
                <a:cxn ang="0">
                  <a:pos x="97" y="1"/>
                </a:cxn>
              </a:cxnLst>
              <a:rect l="0" t="0" r="r" b="b"/>
              <a:pathLst>
                <a:path w="420" h="320">
                  <a:moveTo>
                    <a:pt x="99" y="2"/>
                  </a:moveTo>
                  <a:lnTo>
                    <a:pt x="101" y="3"/>
                  </a:lnTo>
                  <a:lnTo>
                    <a:pt x="103" y="6"/>
                  </a:lnTo>
                  <a:lnTo>
                    <a:pt x="105" y="7"/>
                  </a:lnTo>
                  <a:lnTo>
                    <a:pt x="107" y="10"/>
                  </a:lnTo>
                  <a:lnTo>
                    <a:pt x="109" y="11"/>
                  </a:lnTo>
                  <a:lnTo>
                    <a:pt x="113" y="15"/>
                  </a:lnTo>
                  <a:lnTo>
                    <a:pt x="116" y="17"/>
                  </a:lnTo>
                  <a:lnTo>
                    <a:pt x="119" y="22"/>
                  </a:lnTo>
                  <a:lnTo>
                    <a:pt x="124" y="25"/>
                  </a:lnTo>
                  <a:lnTo>
                    <a:pt x="128" y="30"/>
                  </a:lnTo>
                  <a:lnTo>
                    <a:pt x="133" y="33"/>
                  </a:lnTo>
                  <a:lnTo>
                    <a:pt x="137" y="38"/>
                  </a:lnTo>
                  <a:lnTo>
                    <a:pt x="143" y="43"/>
                  </a:lnTo>
                  <a:lnTo>
                    <a:pt x="148" y="49"/>
                  </a:lnTo>
                  <a:lnTo>
                    <a:pt x="154" y="54"/>
                  </a:lnTo>
                  <a:lnTo>
                    <a:pt x="160" y="58"/>
                  </a:lnTo>
                  <a:lnTo>
                    <a:pt x="167" y="64"/>
                  </a:lnTo>
                  <a:lnTo>
                    <a:pt x="173" y="71"/>
                  </a:lnTo>
                  <a:lnTo>
                    <a:pt x="179" y="77"/>
                  </a:lnTo>
                  <a:lnTo>
                    <a:pt x="186" y="82"/>
                  </a:lnTo>
                  <a:lnTo>
                    <a:pt x="192" y="89"/>
                  </a:lnTo>
                  <a:lnTo>
                    <a:pt x="199" y="96"/>
                  </a:lnTo>
                  <a:lnTo>
                    <a:pt x="206" y="103"/>
                  </a:lnTo>
                  <a:lnTo>
                    <a:pt x="214" y="110"/>
                  </a:lnTo>
                  <a:lnTo>
                    <a:pt x="220" y="117"/>
                  </a:lnTo>
                  <a:lnTo>
                    <a:pt x="228" y="124"/>
                  </a:lnTo>
                  <a:lnTo>
                    <a:pt x="236" y="130"/>
                  </a:lnTo>
                  <a:lnTo>
                    <a:pt x="242" y="138"/>
                  </a:lnTo>
                  <a:lnTo>
                    <a:pt x="250" y="145"/>
                  </a:lnTo>
                  <a:lnTo>
                    <a:pt x="258" y="152"/>
                  </a:lnTo>
                  <a:lnTo>
                    <a:pt x="264" y="159"/>
                  </a:lnTo>
                  <a:lnTo>
                    <a:pt x="272" y="167"/>
                  </a:lnTo>
                  <a:lnTo>
                    <a:pt x="280" y="173"/>
                  </a:lnTo>
                  <a:lnTo>
                    <a:pt x="287" y="181"/>
                  </a:lnTo>
                  <a:lnTo>
                    <a:pt x="294" y="188"/>
                  </a:lnTo>
                  <a:lnTo>
                    <a:pt x="301" y="194"/>
                  </a:lnTo>
                  <a:lnTo>
                    <a:pt x="309" y="201"/>
                  </a:lnTo>
                  <a:lnTo>
                    <a:pt x="315" y="209"/>
                  </a:lnTo>
                  <a:lnTo>
                    <a:pt x="322" y="215"/>
                  </a:lnTo>
                  <a:lnTo>
                    <a:pt x="329" y="222"/>
                  </a:lnTo>
                  <a:lnTo>
                    <a:pt x="335" y="229"/>
                  </a:lnTo>
                  <a:lnTo>
                    <a:pt x="342" y="236"/>
                  </a:lnTo>
                  <a:lnTo>
                    <a:pt x="349" y="241"/>
                  </a:lnTo>
                  <a:lnTo>
                    <a:pt x="355" y="248"/>
                  </a:lnTo>
                  <a:lnTo>
                    <a:pt x="361" y="254"/>
                  </a:lnTo>
                  <a:lnTo>
                    <a:pt x="366" y="260"/>
                  </a:lnTo>
                  <a:lnTo>
                    <a:pt x="372" y="265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7" y="281"/>
                  </a:lnTo>
                  <a:lnTo>
                    <a:pt x="392" y="285"/>
                  </a:lnTo>
                  <a:lnTo>
                    <a:pt x="396" y="291"/>
                  </a:lnTo>
                  <a:lnTo>
                    <a:pt x="401" y="295"/>
                  </a:lnTo>
                  <a:lnTo>
                    <a:pt x="404" y="299"/>
                  </a:lnTo>
                  <a:lnTo>
                    <a:pt x="407" y="302"/>
                  </a:lnTo>
                  <a:lnTo>
                    <a:pt x="410" y="305"/>
                  </a:lnTo>
                  <a:lnTo>
                    <a:pt x="412" y="309"/>
                  </a:lnTo>
                  <a:lnTo>
                    <a:pt x="415" y="312"/>
                  </a:lnTo>
                  <a:lnTo>
                    <a:pt x="415" y="314"/>
                  </a:lnTo>
                  <a:lnTo>
                    <a:pt x="417" y="316"/>
                  </a:lnTo>
                  <a:lnTo>
                    <a:pt x="418" y="318"/>
                  </a:lnTo>
                  <a:lnTo>
                    <a:pt x="420" y="320"/>
                  </a:lnTo>
                  <a:lnTo>
                    <a:pt x="417" y="319"/>
                  </a:lnTo>
                  <a:lnTo>
                    <a:pt x="414" y="318"/>
                  </a:lnTo>
                  <a:lnTo>
                    <a:pt x="411" y="317"/>
                  </a:lnTo>
                  <a:lnTo>
                    <a:pt x="407" y="316"/>
                  </a:lnTo>
                  <a:lnTo>
                    <a:pt x="404" y="315"/>
                  </a:lnTo>
                  <a:lnTo>
                    <a:pt x="398" y="314"/>
                  </a:lnTo>
                  <a:lnTo>
                    <a:pt x="394" y="311"/>
                  </a:lnTo>
                  <a:lnTo>
                    <a:pt x="390" y="310"/>
                  </a:lnTo>
                  <a:lnTo>
                    <a:pt x="384" y="308"/>
                  </a:lnTo>
                  <a:lnTo>
                    <a:pt x="377" y="305"/>
                  </a:lnTo>
                  <a:lnTo>
                    <a:pt x="372" y="304"/>
                  </a:lnTo>
                  <a:lnTo>
                    <a:pt x="365" y="302"/>
                  </a:lnTo>
                  <a:lnTo>
                    <a:pt x="357" y="299"/>
                  </a:lnTo>
                  <a:lnTo>
                    <a:pt x="351" y="296"/>
                  </a:lnTo>
                  <a:lnTo>
                    <a:pt x="343" y="294"/>
                  </a:lnTo>
                  <a:lnTo>
                    <a:pt x="336" y="291"/>
                  </a:lnTo>
                  <a:lnTo>
                    <a:pt x="328" y="287"/>
                  </a:lnTo>
                  <a:lnTo>
                    <a:pt x="319" y="284"/>
                  </a:lnTo>
                  <a:lnTo>
                    <a:pt x="311" y="281"/>
                  </a:lnTo>
                  <a:lnTo>
                    <a:pt x="302" y="278"/>
                  </a:lnTo>
                  <a:lnTo>
                    <a:pt x="292" y="275"/>
                  </a:lnTo>
                  <a:lnTo>
                    <a:pt x="284" y="271"/>
                  </a:lnTo>
                  <a:lnTo>
                    <a:pt x="274" y="267"/>
                  </a:lnTo>
                  <a:lnTo>
                    <a:pt x="266" y="264"/>
                  </a:lnTo>
                  <a:lnTo>
                    <a:pt x="256" y="260"/>
                  </a:lnTo>
                  <a:lnTo>
                    <a:pt x="247" y="256"/>
                  </a:lnTo>
                  <a:lnTo>
                    <a:pt x="237" y="253"/>
                  </a:lnTo>
                  <a:lnTo>
                    <a:pt x="228" y="249"/>
                  </a:lnTo>
                  <a:lnTo>
                    <a:pt x="218" y="245"/>
                  </a:lnTo>
                  <a:lnTo>
                    <a:pt x="209" y="241"/>
                  </a:lnTo>
                  <a:lnTo>
                    <a:pt x="199" y="237"/>
                  </a:lnTo>
                  <a:lnTo>
                    <a:pt x="189" y="233"/>
                  </a:lnTo>
                  <a:lnTo>
                    <a:pt x="179" y="230"/>
                  </a:lnTo>
                  <a:lnTo>
                    <a:pt x="170" y="225"/>
                  </a:lnTo>
                  <a:lnTo>
                    <a:pt x="160" y="221"/>
                  </a:lnTo>
                  <a:lnTo>
                    <a:pt x="151" y="217"/>
                  </a:lnTo>
                  <a:lnTo>
                    <a:pt x="143" y="214"/>
                  </a:lnTo>
                  <a:lnTo>
                    <a:pt x="133" y="209"/>
                  </a:lnTo>
                  <a:lnTo>
                    <a:pt x="124" y="206"/>
                  </a:lnTo>
                  <a:lnTo>
                    <a:pt x="116" y="201"/>
                  </a:lnTo>
                  <a:lnTo>
                    <a:pt x="107" y="198"/>
                  </a:lnTo>
                  <a:lnTo>
                    <a:pt x="98" y="194"/>
                  </a:lnTo>
                  <a:lnTo>
                    <a:pt x="89" y="190"/>
                  </a:lnTo>
                  <a:lnTo>
                    <a:pt x="82" y="186"/>
                  </a:lnTo>
                  <a:lnTo>
                    <a:pt x="75" y="182"/>
                  </a:lnTo>
                  <a:lnTo>
                    <a:pt x="67" y="178"/>
                  </a:lnTo>
                  <a:lnTo>
                    <a:pt x="60" y="175"/>
                  </a:lnTo>
                  <a:lnTo>
                    <a:pt x="53" y="172"/>
                  </a:lnTo>
                  <a:lnTo>
                    <a:pt x="46" y="168"/>
                  </a:lnTo>
                  <a:lnTo>
                    <a:pt x="41" y="165"/>
                  </a:lnTo>
                  <a:lnTo>
                    <a:pt x="34" y="162"/>
                  </a:lnTo>
                  <a:lnTo>
                    <a:pt x="30" y="159"/>
                  </a:lnTo>
                  <a:lnTo>
                    <a:pt x="24" y="156"/>
                  </a:lnTo>
                  <a:lnTo>
                    <a:pt x="20" y="153"/>
                  </a:lnTo>
                  <a:lnTo>
                    <a:pt x="15" y="150"/>
                  </a:lnTo>
                  <a:lnTo>
                    <a:pt x="11" y="149"/>
                  </a:lnTo>
                  <a:lnTo>
                    <a:pt x="8" y="145"/>
                  </a:lnTo>
                  <a:lnTo>
                    <a:pt x="5" y="143"/>
                  </a:lnTo>
                  <a:lnTo>
                    <a:pt x="3" y="140"/>
                  </a:lnTo>
                  <a:lnTo>
                    <a:pt x="2" y="138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3" y="126"/>
                  </a:lnTo>
                  <a:lnTo>
                    <a:pt x="4" y="124"/>
                  </a:lnTo>
                  <a:lnTo>
                    <a:pt x="5" y="121"/>
                  </a:lnTo>
                  <a:lnTo>
                    <a:pt x="9" y="117"/>
                  </a:lnTo>
                  <a:lnTo>
                    <a:pt x="12" y="113"/>
                  </a:lnTo>
                  <a:lnTo>
                    <a:pt x="15" y="111"/>
                  </a:lnTo>
                  <a:lnTo>
                    <a:pt x="19" y="109"/>
                  </a:lnTo>
                  <a:lnTo>
                    <a:pt x="21" y="107"/>
                  </a:lnTo>
                  <a:lnTo>
                    <a:pt x="23" y="107"/>
                  </a:lnTo>
                  <a:lnTo>
                    <a:pt x="26" y="107"/>
                  </a:lnTo>
                  <a:lnTo>
                    <a:pt x="27" y="107"/>
                  </a:lnTo>
                  <a:lnTo>
                    <a:pt x="31" y="106"/>
                  </a:lnTo>
                  <a:lnTo>
                    <a:pt x="33" y="106"/>
                  </a:lnTo>
                  <a:lnTo>
                    <a:pt x="36" y="107"/>
                  </a:lnTo>
                  <a:lnTo>
                    <a:pt x="39" y="107"/>
                  </a:lnTo>
                  <a:lnTo>
                    <a:pt x="42" y="109"/>
                  </a:lnTo>
                  <a:lnTo>
                    <a:pt x="45" y="110"/>
                  </a:lnTo>
                  <a:lnTo>
                    <a:pt x="48" y="111"/>
                  </a:lnTo>
                  <a:lnTo>
                    <a:pt x="53" y="113"/>
                  </a:lnTo>
                  <a:lnTo>
                    <a:pt x="57" y="114"/>
                  </a:lnTo>
                  <a:lnTo>
                    <a:pt x="61" y="117"/>
                  </a:lnTo>
                  <a:lnTo>
                    <a:pt x="63" y="117"/>
                  </a:lnTo>
                  <a:lnTo>
                    <a:pt x="65" y="118"/>
                  </a:lnTo>
                  <a:lnTo>
                    <a:pt x="67" y="120"/>
                  </a:lnTo>
                  <a:lnTo>
                    <a:pt x="70" y="121"/>
                  </a:lnTo>
                  <a:lnTo>
                    <a:pt x="72" y="122"/>
                  </a:lnTo>
                  <a:lnTo>
                    <a:pt x="75" y="124"/>
                  </a:lnTo>
                  <a:lnTo>
                    <a:pt x="77" y="125"/>
                  </a:lnTo>
                  <a:lnTo>
                    <a:pt x="79" y="127"/>
                  </a:lnTo>
                  <a:lnTo>
                    <a:pt x="83" y="128"/>
                  </a:lnTo>
                  <a:lnTo>
                    <a:pt x="85" y="129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95" y="135"/>
                  </a:lnTo>
                  <a:lnTo>
                    <a:pt x="97" y="137"/>
                  </a:lnTo>
                  <a:lnTo>
                    <a:pt x="99" y="138"/>
                  </a:lnTo>
                  <a:lnTo>
                    <a:pt x="103" y="140"/>
                  </a:lnTo>
                  <a:lnTo>
                    <a:pt x="106" y="142"/>
                  </a:lnTo>
                  <a:lnTo>
                    <a:pt x="108" y="143"/>
                  </a:lnTo>
                  <a:lnTo>
                    <a:pt x="111" y="144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8" y="146"/>
                  </a:lnTo>
                  <a:lnTo>
                    <a:pt x="120" y="148"/>
                  </a:lnTo>
                  <a:lnTo>
                    <a:pt x="123" y="149"/>
                  </a:lnTo>
                  <a:lnTo>
                    <a:pt x="127" y="150"/>
                  </a:lnTo>
                  <a:lnTo>
                    <a:pt x="133" y="151"/>
                  </a:lnTo>
                  <a:lnTo>
                    <a:pt x="136" y="152"/>
                  </a:lnTo>
                  <a:lnTo>
                    <a:pt x="139" y="152"/>
                  </a:lnTo>
                  <a:lnTo>
                    <a:pt x="143" y="152"/>
                  </a:lnTo>
                  <a:lnTo>
                    <a:pt x="145" y="152"/>
                  </a:lnTo>
                  <a:lnTo>
                    <a:pt x="147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4" y="148"/>
                  </a:lnTo>
                  <a:lnTo>
                    <a:pt x="154" y="145"/>
                  </a:lnTo>
                  <a:lnTo>
                    <a:pt x="155" y="143"/>
                  </a:lnTo>
                  <a:lnTo>
                    <a:pt x="155" y="141"/>
                  </a:lnTo>
                  <a:lnTo>
                    <a:pt x="155" y="138"/>
                  </a:lnTo>
                  <a:lnTo>
                    <a:pt x="154" y="135"/>
                  </a:lnTo>
                  <a:lnTo>
                    <a:pt x="153" y="132"/>
                  </a:lnTo>
                  <a:lnTo>
                    <a:pt x="151" y="128"/>
                  </a:lnTo>
                  <a:lnTo>
                    <a:pt x="149" y="125"/>
                  </a:lnTo>
                  <a:lnTo>
                    <a:pt x="146" y="120"/>
                  </a:lnTo>
                  <a:lnTo>
                    <a:pt x="144" y="117"/>
                  </a:lnTo>
                  <a:lnTo>
                    <a:pt x="140" y="112"/>
                  </a:lnTo>
                  <a:lnTo>
                    <a:pt x="137" y="107"/>
                  </a:lnTo>
                  <a:lnTo>
                    <a:pt x="134" y="104"/>
                  </a:lnTo>
                  <a:lnTo>
                    <a:pt x="133" y="103"/>
                  </a:lnTo>
                  <a:lnTo>
                    <a:pt x="129" y="99"/>
                  </a:lnTo>
                  <a:lnTo>
                    <a:pt x="127" y="97"/>
                  </a:lnTo>
                  <a:lnTo>
                    <a:pt x="124" y="95"/>
                  </a:lnTo>
                  <a:lnTo>
                    <a:pt x="122" y="93"/>
                  </a:lnTo>
                  <a:lnTo>
                    <a:pt x="119" y="89"/>
                  </a:lnTo>
                  <a:lnTo>
                    <a:pt x="116" y="87"/>
                  </a:lnTo>
                  <a:lnTo>
                    <a:pt x="113" y="85"/>
                  </a:lnTo>
                  <a:lnTo>
                    <a:pt x="109" y="81"/>
                  </a:lnTo>
                  <a:lnTo>
                    <a:pt x="106" y="78"/>
                  </a:lnTo>
                  <a:lnTo>
                    <a:pt x="104" y="75"/>
                  </a:lnTo>
                  <a:lnTo>
                    <a:pt x="102" y="72"/>
                  </a:lnTo>
                  <a:lnTo>
                    <a:pt x="98" y="71"/>
                  </a:lnTo>
                  <a:lnTo>
                    <a:pt x="96" y="67"/>
                  </a:lnTo>
                  <a:lnTo>
                    <a:pt x="95" y="65"/>
                  </a:lnTo>
                  <a:lnTo>
                    <a:pt x="93" y="62"/>
                  </a:lnTo>
                  <a:lnTo>
                    <a:pt x="91" y="59"/>
                  </a:lnTo>
                  <a:lnTo>
                    <a:pt x="88" y="57"/>
                  </a:lnTo>
                  <a:lnTo>
                    <a:pt x="88" y="55"/>
                  </a:lnTo>
                  <a:lnTo>
                    <a:pt x="85" y="50"/>
                  </a:lnTo>
                  <a:lnTo>
                    <a:pt x="83" y="47"/>
                  </a:lnTo>
                  <a:lnTo>
                    <a:pt x="79" y="42"/>
                  </a:lnTo>
                  <a:lnTo>
                    <a:pt x="78" y="38"/>
                  </a:lnTo>
                  <a:lnTo>
                    <a:pt x="77" y="34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76" y="23"/>
                  </a:lnTo>
                  <a:lnTo>
                    <a:pt x="76" y="21"/>
                  </a:lnTo>
                  <a:lnTo>
                    <a:pt x="78" y="18"/>
                  </a:lnTo>
                  <a:lnTo>
                    <a:pt x="78" y="15"/>
                  </a:lnTo>
                  <a:lnTo>
                    <a:pt x="79" y="12"/>
                  </a:lnTo>
                  <a:lnTo>
                    <a:pt x="81" y="10"/>
                  </a:lnTo>
                  <a:lnTo>
                    <a:pt x="82" y="8"/>
                  </a:lnTo>
                  <a:lnTo>
                    <a:pt x="84" y="4"/>
                  </a:lnTo>
                  <a:lnTo>
                    <a:pt x="88" y="2"/>
                  </a:lnTo>
                  <a:lnTo>
                    <a:pt x="92" y="1"/>
                  </a:lnTo>
                  <a:lnTo>
                    <a:pt x="95" y="0"/>
                  </a:lnTo>
                  <a:lnTo>
                    <a:pt x="97" y="1"/>
                  </a:lnTo>
                  <a:lnTo>
                    <a:pt x="99" y="2"/>
                  </a:lnTo>
                  <a:lnTo>
                    <a:pt x="99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2" name="Freeform 177"/>
            <p:cNvSpPr>
              <a:spLocks/>
            </p:cNvSpPr>
            <p:nvPr/>
          </p:nvSpPr>
          <p:spPr bwMode="auto">
            <a:xfrm>
              <a:off x="3992" y="762"/>
              <a:ext cx="330" cy="867"/>
            </a:xfrm>
            <a:custGeom>
              <a:avLst/>
              <a:gdLst/>
              <a:ahLst/>
              <a:cxnLst>
                <a:cxn ang="0">
                  <a:pos x="244" y="443"/>
                </a:cxn>
                <a:cxn ang="0">
                  <a:pos x="238" y="431"/>
                </a:cxn>
                <a:cxn ang="0">
                  <a:pos x="228" y="412"/>
                </a:cxn>
                <a:cxn ang="0">
                  <a:pos x="214" y="386"/>
                </a:cxn>
                <a:cxn ang="0">
                  <a:pos x="197" y="354"/>
                </a:cxn>
                <a:cxn ang="0">
                  <a:pos x="179" y="317"/>
                </a:cxn>
                <a:cxn ang="0">
                  <a:pos x="157" y="277"/>
                </a:cxn>
                <a:cxn ang="0">
                  <a:pos x="136" y="237"/>
                </a:cxn>
                <a:cxn ang="0">
                  <a:pos x="114" y="196"/>
                </a:cxn>
                <a:cxn ang="0">
                  <a:pos x="92" y="156"/>
                </a:cxn>
                <a:cxn ang="0">
                  <a:pos x="71" y="117"/>
                </a:cxn>
                <a:cxn ang="0">
                  <a:pos x="52" y="81"/>
                </a:cxn>
                <a:cxn ang="0">
                  <a:pos x="35" y="50"/>
                </a:cxn>
                <a:cxn ang="0">
                  <a:pos x="19" y="26"/>
                </a:cxn>
                <a:cxn ang="0">
                  <a:pos x="8" y="9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27"/>
                </a:cxn>
                <a:cxn ang="0">
                  <a:pos x="6" y="54"/>
                </a:cxn>
                <a:cxn ang="0">
                  <a:pos x="10" y="88"/>
                </a:cxn>
                <a:cxn ang="0">
                  <a:pos x="16" y="127"/>
                </a:cxn>
                <a:cxn ang="0">
                  <a:pos x="21" y="169"/>
                </a:cxn>
                <a:cxn ang="0">
                  <a:pos x="28" y="215"/>
                </a:cxn>
                <a:cxn ang="0">
                  <a:pos x="35" y="262"/>
                </a:cxn>
                <a:cxn ang="0">
                  <a:pos x="43" y="308"/>
                </a:cxn>
                <a:cxn ang="0">
                  <a:pos x="51" y="354"/>
                </a:cxn>
                <a:cxn ang="0">
                  <a:pos x="58" y="396"/>
                </a:cxn>
                <a:cxn ang="0">
                  <a:pos x="66" y="435"/>
                </a:cxn>
                <a:cxn ang="0">
                  <a:pos x="72" y="468"/>
                </a:cxn>
                <a:cxn ang="0">
                  <a:pos x="79" y="496"/>
                </a:cxn>
                <a:cxn ang="0">
                  <a:pos x="85" y="514"/>
                </a:cxn>
                <a:cxn ang="0">
                  <a:pos x="91" y="525"/>
                </a:cxn>
                <a:cxn ang="0">
                  <a:pos x="100" y="522"/>
                </a:cxn>
                <a:cxn ang="0">
                  <a:pos x="110" y="517"/>
                </a:cxn>
                <a:cxn ang="0">
                  <a:pos x="120" y="507"/>
                </a:cxn>
                <a:cxn ang="0">
                  <a:pos x="123" y="497"/>
                </a:cxn>
                <a:cxn ang="0">
                  <a:pos x="123" y="483"/>
                </a:cxn>
                <a:cxn ang="0">
                  <a:pos x="122" y="468"/>
                </a:cxn>
                <a:cxn ang="0">
                  <a:pos x="120" y="457"/>
                </a:cxn>
                <a:cxn ang="0">
                  <a:pos x="118" y="444"/>
                </a:cxn>
                <a:cxn ang="0">
                  <a:pos x="113" y="431"/>
                </a:cxn>
                <a:cxn ang="0">
                  <a:pos x="110" y="417"/>
                </a:cxn>
                <a:cxn ang="0">
                  <a:pos x="105" y="402"/>
                </a:cxn>
                <a:cxn ang="0">
                  <a:pos x="103" y="389"/>
                </a:cxn>
                <a:cxn ang="0">
                  <a:pos x="102" y="378"/>
                </a:cxn>
                <a:cxn ang="0">
                  <a:pos x="103" y="367"/>
                </a:cxn>
                <a:cxn ang="0">
                  <a:pos x="104" y="358"/>
                </a:cxn>
                <a:cxn ang="0">
                  <a:pos x="110" y="348"/>
                </a:cxn>
                <a:cxn ang="0">
                  <a:pos x="119" y="347"/>
                </a:cxn>
                <a:cxn ang="0">
                  <a:pos x="130" y="354"/>
                </a:cxn>
                <a:cxn ang="0">
                  <a:pos x="143" y="367"/>
                </a:cxn>
                <a:cxn ang="0">
                  <a:pos x="150" y="379"/>
                </a:cxn>
                <a:cxn ang="0">
                  <a:pos x="157" y="394"/>
                </a:cxn>
                <a:cxn ang="0">
                  <a:pos x="166" y="410"/>
                </a:cxn>
                <a:cxn ang="0">
                  <a:pos x="175" y="425"/>
                </a:cxn>
                <a:cxn ang="0">
                  <a:pos x="183" y="437"/>
                </a:cxn>
                <a:cxn ang="0">
                  <a:pos x="193" y="450"/>
                </a:cxn>
                <a:cxn ang="0">
                  <a:pos x="208" y="461"/>
                </a:cxn>
                <a:cxn ang="0">
                  <a:pos x="222" y="466"/>
                </a:cxn>
                <a:cxn ang="0">
                  <a:pos x="233" y="465"/>
                </a:cxn>
                <a:cxn ang="0">
                  <a:pos x="245" y="456"/>
                </a:cxn>
                <a:cxn ang="0">
                  <a:pos x="246" y="446"/>
                </a:cxn>
              </a:cxnLst>
              <a:rect l="0" t="0" r="r" b="b"/>
              <a:pathLst>
                <a:path w="247" h="525">
                  <a:moveTo>
                    <a:pt x="246" y="446"/>
                  </a:moveTo>
                  <a:lnTo>
                    <a:pt x="246" y="446"/>
                  </a:lnTo>
                  <a:lnTo>
                    <a:pt x="246" y="445"/>
                  </a:lnTo>
                  <a:lnTo>
                    <a:pt x="244" y="443"/>
                  </a:lnTo>
                  <a:lnTo>
                    <a:pt x="244" y="441"/>
                  </a:lnTo>
                  <a:lnTo>
                    <a:pt x="242" y="438"/>
                  </a:lnTo>
                  <a:lnTo>
                    <a:pt x="241" y="435"/>
                  </a:lnTo>
                  <a:lnTo>
                    <a:pt x="238" y="431"/>
                  </a:lnTo>
                  <a:lnTo>
                    <a:pt x="237" y="428"/>
                  </a:lnTo>
                  <a:lnTo>
                    <a:pt x="234" y="422"/>
                  </a:lnTo>
                  <a:lnTo>
                    <a:pt x="232" y="418"/>
                  </a:lnTo>
                  <a:lnTo>
                    <a:pt x="228" y="412"/>
                  </a:lnTo>
                  <a:lnTo>
                    <a:pt x="225" y="406"/>
                  </a:lnTo>
                  <a:lnTo>
                    <a:pt x="222" y="398"/>
                  </a:lnTo>
                  <a:lnTo>
                    <a:pt x="218" y="393"/>
                  </a:lnTo>
                  <a:lnTo>
                    <a:pt x="214" y="386"/>
                  </a:lnTo>
                  <a:lnTo>
                    <a:pt x="211" y="378"/>
                  </a:lnTo>
                  <a:lnTo>
                    <a:pt x="206" y="370"/>
                  </a:lnTo>
                  <a:lnTo>
                    <a:pt x="202" y="362"/>
                  </a:lnTo>
                  <a:lnTo>
                    <a:pt x="197" y="354"/>
                  </a:lnTo>
                  <a:lnTo>
                    <a:pt x="194" y="345"/>
                  </a:lnTo>
                  <a:lnTo>
                    <a:pt x="188" y="335"/>
                  </a:lnTo>
                  <a:lnTo>
                    <a:pt x="184" y="326"/>
                  </a:lnTo>
                  <a:lnTo>
                    <a:pt x="179" y="317"/>
                  </a:lnTo>
                  <a:lnTo>
                    <a:pt x="174" y="308"/>
                  </a:lnTo>
                  <a:lnTo>
                    <a:pt x="169" y="298"/>
                  </a:lnTo>
                  <a:lnTo>
                    <a:pt x="163" y="287"/>
                  </a:lnTo>
                  <a:lnTo>
                    <a:pt x="157" y="277"/>
                  </a:lnTo>
                  <a:lnTo>
                    <a:pt x="153" y="268"/>
                  </a:lnTo>
                  <a:lnTo>
                    <a:pt x="148" y="258"/>
                  </a:lnTo>
                  <a:lnTo>
                    <a:pt x="142" y="247"/>
                  </a:lnTo>
                  <a:lnTo>
                    <a:pt x="136" y="237"/>
                  </a:lnTo>
                  <a:lnTo>
                    <a:pt x="132" y="227"/>
                  </a:lnTo>
                  <a:lnTo>
                    <a:pt x="125" y="216"/>
                  </a:lnTo>
                  <a:lnTo>
                    <a:pt x="120" y="206"/>
                  </a:lnTo>
                  <a:lnTo>
                    <a:pt x="114" y="196"/>
                  </a:lnTo>
                  <a:lnTo>
                    <a:pt x="109" y="185"/>
                  </a:lnTo>
                  <a:lnTo>
                    <a:pt x="103" y="175"/>
                  </a:lnTo>
                  <a:lnTo>
                    <a:pt x="98" y="165"/>
                  </a:lnTo>
                  <a:lnTo>
                    <a:pt x="92" y="156"/>
                  </a:lnTo>
                  <a:lnTo>
                    <a:pt x="88" y="145"/>
                  </a:lnTo>
                  <a:lnTo>
                    <a:pt x="82" y="135"/>
                  </a:lnTo>
                  <a:lnTo>
                    <a:pt x="77" y="125"/>
                  </a:lnTo>
                  <a:lnTo>
                    <a:pt x="71" y="117"/>
                  </a:lnTo>
                  <a:lnTo>
                    <a:pt x="66" y="108"/>
                  </a:lnTo>
                  <a:lnTo>
                    <a:pt x="61" y="98"/>
                  </a:lnTo>
                  <a:lnTo>
                    <a:pt x="57" y="89"/>
                  </a:lnTo>
                  <a:lnTo>
                    <a:pt x="52" y="81"/>
                  </a:lnTo>
                  <a:lnTo>
                    <a:pt x="48" y="73"/>
                  </a:lnTo>
                  <a:lnTo>
                    <a:pt x="42" y="66"/>
                  </a:lnTo>
                  <a:lnTo>
                    <a:pt x="38" y="58"/>
                  </a:lnTo>
                  <a:lnTo>
                    <a:pt x="35" y="50"/>
                  </a:lnTo>
                  <a:lnTo>
                    <a:pt x="30" y="43"/>
                  </a:lnTo>
                  <a:lnTo>
                    <a:pt x="27" y="37"/>
                  </a:lnTo>
                  <a:lnTo>
                    <a:pt x="22" y="32"/>
                  </a:lnTo>
                  <a:lnTo>
                    <a:pt x="19" y="26"/>
                  </a:lnTo>
                  <a:lnTo>
                    <a:pt x="17" y="22"/>
                  </a:lnTo>
                  <a:lnTo>
                    <a:pt x="14" y="17"/>
                  </a:lnTo>
                  <a:lnTo>
                    <a:pt x="10" y="13"/>
                  </a:lnTo>
                  <a:lnTo>
                    <a:pt x="8" y="9"/>
                  </a:lnTo>
                  <a:lnTo>
                    <a:pt x="6" y="7"/>
                  </a:lnTo>
                  <a:lnTo>
                    <a:pt x="4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1" y="22"/>
                  </a:lnTo>
                  <a:lnTo>
                    <a:pt x="2" y="27"/>
                  </a:lnTo>
                  <a:lnTo>
                    <a:pt x="4" y="33"/>
                  </a:lnTo>
                  <a:lnTo>
                    <a:pt x="4" y="40"/>
                  </a:lnTo>
                  <a:lnTo>
                    <a:pt x="4" y="47"/>
                  </a:lnTo>
                  <a:lnTo>
                    <a:pt x="6" y="54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9" y="79"/>
                  </a:lnTo>
                  <a:lnTo>
                    <a:pt x="10" y="88"/>
                  </a:lnTo>
                  <a:lnTo>
                    <a:pt x="11" y="98"/>
                  </a:lnTo>
                  <a:lnTo>
                    <a:pt x="12" y="106"/>
                  </a:lnTo>
                  <a:lnTo>
                    <a:pt x="14" y="117"/>
                  </a:lnTo>
                  <a:lnTo>
                    <a:pt x="16" y="127"/>
                  </a:lnTo>
                  <a:lnTo>
                    <a:pt x="16" y="137"/>
                  </a:lnTo>
                  <a:lnTo>
                    <a:pt x="17" y="148"/>
                  </a:lnTo>
                  <a:lnTo>
                    <a:pt x="19" y="159"/>
                  </a:lnTo>
                  <a:lnTo>
                    <a:pt x="21" y="169"/>
                  </a:lnTo>
                  <a:lnTo>
                    <a:pt x="23" y="181"/>
                  </a:lnTo>
                  <a:lnTo>
                    <a:pt x="25" y="192"/>
                  </a:lnTo>
                  <a:lnTo>
                    <a:pt x="26" y="204"/>
                  </a:lnTo>
                  <a:lnTo>
                    <a:pt x="28" y="215"/>
                  </a:lnTo>
                  <a:lnTo>
                    <a:pt x="30" y="227"/>
                  </a:lnTo>
                  <a:lnTo>
                    <a:pt x="31" y="238"/>
                  </a:lnTo>
                  <a:lnTo>
                    <a:pt x="33" y="251"/>
                  </a:lnTo>
                  <a:lnTo>
                    <a:pt x="35" y="262"/>
                  </a:lnTo>
                  <a:lnTo>
                    <a:pt x="38" y="274"/>
                  </a:lnTo>
                  <a:lnTo>
                    <a:pt x="39" y="286"/>
                  </a:lnTo>
                  <a:lnTo>
                    <a:pt x="41" y="298"/>
                  </a:lnTo>
                  <a:lnTo>
                    <a:pt x="43" y="308"/>
                  </a:lnTo>
                  <a:lnTo>
                    <a:pt x="45" y="319"/>
                  </a:lnTo>
                  <a:lnTo>
                    <a:pt x="47" y="331"/>
                  </a:lnTo>
                  <a:lnTo>
                    <a:pt x="49" y="342"/>
                  </a:lnTo>
                  <a:lnTo>
                    <a:pt x="51" y="354"/>
                  </a:lnTo>
                  <a:lnTo>
                    <a:pt x="53" y="365"/>
                  </a:lnTo>
                  <a:lnTo>
                    <a:pt x="54" y="375"/>
                  </a:lnTo>
                  <a:lnTo>
                    <a:pt x="57" y="386"/>
                  </a:lnTo>
                  <a:lnTo>
                    <a:pt x="58" y="396"/>
                  </a:lnTo>
                  <a:lnTo>
                    <a:pt x="60" y="406"/>
                  </a:lnTo>
                  <a:lnTo>
                    <a:pt x="62" y="415"/>
                  </a:lnTo>
                  <a:lnTo>
                    <a:pt x="64" y="426"/>
                  </a:lnTo>
                  <a:lnTo>
                    <a:pt x="66" y="435"/>
                  </a:lnTo>
                  <a:lnTo>
                    <a:pt x="68" y="444"/>
                  </a:lnTo>
                  <a:lnTo>
                    <a:pt x="69" y="452"/>
                  </a:lnTo>
                  <a:lnTo>
                    <a:pt x="71" y="460"/>
                  </a:lnTo>
                  <a:lnTo>
                    <a:pt x="72" y="468"/>
                  </a:lnTo>
                  <a:lnTo>
                    <a:pt x="74" y="476"/>
                  </a:lnTo>
                  <a:lnTo>
                    <a:pt x="76" y="483"/>
                  </a:lnTo>
                  <a:lnTo>
                    <a:pt x="78" y="489"/>
                  </a:lnTo>
                  <a:lnTo>
                    <a:pt x="79" y="496"/>
                  </a:lnTo>
                  <a:lnTo>
                    <a:pt x="81" y="501"/>
                  </a:lnTo>
                  <a:lnTo>
                    <a:pt x="82" y="506"/>
                  </a:lnTo>
                  <a:lnTo>
                    <a:pt x="84" y="510"/>
                  </a:lnTo>
                  <a:lnTo>
                    <a:pt x="85" y="514"/>
                  </a:lnTo>
                  <a:lnTo>
                    <a:pt x="87" y="518"/>
                  </a:lnTo>
                  <a:lnTo>
                    <a:pt x="88" y="521"/>
                  </a:lnTo>
                  <a:lnTo>
                    <a:pt x="89" y="524"/>
                  </a:lnTo>
                  <a:lnTo>
                    <a:pt x="91" y="525"/>
                  </a:lnTo>
                  <a:lnTo>
                    <a:pt x="92" y="525"/>
                  </a:lnTo>
                  <a:lnTo>
                    <a:pt x="95" y="525"/>
                  </a:lnTo>
                  <a:lnTo>
                    <a:pt x="98" y="524"/>
                  </a:lnTo>
                  <a:lnTo>
                    <a:pt x="100" y="522"/>
                  </a:lnTo>
                  <a:lnTo>
                    <a:pt x="103" y="521"/>
                  </a:lnTo>
                  <a:lnTo>
                    <a:pt x="105" y="520"/>
                  </a:lnTo>
                  <a:lnTo>
                    <a:pt x="109" y="518"/>
                  </a:lnTo>
                  <a:lnTo>
                    <a:pt x="110" y="517"/>
                  </a:lnTo>
                  <a:lnTo>
                    <a:pt x="113" y="516"/>
                  </a:lnTo>
                  <a:lnTo>
                    <a:pt x="117" y="513"/>
                  </a:lnTo>
                  <a:lnTo>
                    <a:pt x="119" y="509"/>
                  </a:lnTo>
                  <a:lnTo>
                    <a:pt x="120" y="507"/>
                  </a:lnTo>
                  <a:lnTo>
                    <a:pt x="122" y="506"/>
                  </a:lnTo>
                  <a:lnTo>
                    <a:pt x="122" y="502"/>
                  </a:lnTo>
                  <a:lnTo>
                    <a:pt x="123" y="500"/>
                  </a:lnTo>
                  <a:lnTo>
                    <a:pt x="123" y="497"/>
                  </a:lnTo>
                  <a:lnTo>
                    <a:pt x="124" y="493"/>
                  </a:lnTo>
                  <a:lnTo>
                    <a:pt x="124" y="490"/>
                  </a:lnTo>
                  <a:lnTo>
                    <a:pt x="124" y="486"/>
                  </a:lnTo>
                  <a:lnTo>
                    <a:pt x="123" y="483"/>
                  </a:lnTo>
                  <a:lnTo>
                    <a:pt x="123" y="480"/>
                  </a:lnTo>
                  <a:lnTo>
                    <a:pt x="123" y="475"/>
                  </a:lnTo>
                  <a:lnTo>
                    <a:pt x="123" y="470"/>
                  </a:lnTo>
                  <a:lnTo>
                    <a:pt x="122" y="468"/>
                  </a:lnTo>
                  <a:lnTo>
                    <a:pt x="122" y="465"/>
                  </a:lnTo>
                  <a:lnTo>
                    <a:pt x="122" y="462"/>
                  </a:lnTo>
                  <a:lnTo>
                    <a:pt x="121" y="460"/>
                  </a:lnTo>
                  <a:lnTo>
                    <a:pt x="120" y="457"/>
                  </a:lnTo>
                  <a:lnTo>
                    <a:pt x="120" y="453"/>
                  </a:lnTo>
                  <a:lnTo>
                    <a:pt x="119" y="451"/>
                  </a:lnTo>
                  <a:lnTo>
                    <a:pt x="119" y="448"/>
                  </a:lnTo>
                  <a:lnTo>
                    <a:pt x="118" y="444"/>
                  </a:lnTo>
                  <a:lnTo>
                    <a:pt x="117" y="441"/>
                  </a:lnTo>
                  <a:lnTo>
                    <a:pt x="115" y="437"/>
                  </a:lnTo>
                  <a:lnTo>
                    <a:pt x="115" y="435"/>
                  </a:lnTo>
                  <a:lnTo>
                    <a:pt x="113" y="431"/>
                  </a:lnTo>
                  <a:lnTo>
                    <a:pt x="113" y="428"/>
                  </a:lnTo>
                  <a:lnTo>
                    <a:pt x="112" y="425"/>
                  </a:lnTo>
                  <a:lnTo>
                    <a:pt x="112" y="421"/>
                  </a:lnTo>
                  <a:lnTo>
                    <a:pt x="110" y="417"/>
                  </a:lnTo>
                  <a:lnTo>
                    <a:pt x="109" y="412"/>
                  </a:lnTo>
                  <a:lnTo>
                    <a:pt x="108" y="409"/>
                  </a:lnTo>
                  <a:lnTo>
                    <a:pt x="107" y="405"/>
                  </a:lnTo>
                  <a:lnTo>
                    <a:pt x="105" y="402"/>
                  </a:lnTo>
                  <a:lnTo>
                    <a:pt x="105" y="398"/>
                  </a:lnTo>
                  <a:lnTo>
                    <a:pt x="104" y="395"/>
                  </a:lnTo>
                  <a:lnTo>
                    <a:pt x="104" y="393"/>
                  </a:lnTo>
                  <a:lnTo>
                    <a:pt x="103" y="389"/>
                  </a:lnTo>
                  <a:lnTo>
                    <a:pt x="103" y="386"/>
                  </a:lnTo>
                  <a:lnTo>
                    <a:pt x="103" y="382"/>
                  </a:lnTo>
                  <a:lnTo>
                    <a:pt x="103" y="380"/>
                  </a:lnTo>
                  <a:lnTo>
                    <a:pt x="102" y="378"/>
                  </a:lnTo>
                  <a:lnTo>
                    <a:pt x="102" y="375"/>
                  </a:lnTo>
                  <a:lnTo>
                    <a:pt x="102" y="373"/>
                  </a:lnTo>
                  <a:lnTo>
                    <a:pt x="103" y="370"/>
                  </a:lnTo>
                  <a:lnTo>
                    <a:pt x="103" y="367"/>
                  </a:lnTo>
                  <a:lnTo>
                    <a:pt x="103" y="365"/>
                  </a:lnTo>
                  <a:lnTo>
                    <a:pt x="103" y="363"/>
                  </a:lnTo>
                  <a:lnTo>
                    <a:pt x="103" y="362"/>
                  </a:lnTo>
                  <a:lnTo>
                    <a:pt x="104" y="358"/>
                  </a:lnTo>
                  <a:lnTo>
                    <a:pt x="105" y="355"/>
                  </a:lnTo>
                  <a:lnTo>
                    <a:pt x="107" y="351"/>
                  </a:lnTo>
                  <a:lnTo>
                    <a:pt x="109" y="350"/>
                  </a:lnTo>
                  <a:lnTo>
                    <a:pt x="110" y="348"/>
                  </a:lnTo>
                  <a:lnTo>
                    <a:pt x="112" y="348"/>
                  </a:lnTo>
                  <a:lnTo>
                    <a:pt x="113" y="347"/>
                  </a:lnTo>
                  <a:lnTo>
                    <a:pt x="117" y="347"/>
                  </a:lnTo>
                  <a:lnTo>
                    <a:pt x="119" y="347"/>
                  </a:lnTo>
                  <a:lnTo>
                    <a:pt x="122" y="348"/>
                  </a:lnTo>
                  <a:lnTo>
                    <a:pt x="124" y="349"/>
                  </a:lnTo>
                  <a:lnTo>
                    <a:pt x="126" y="351"/>
                  </a:lnTo>
                  <a:lnTo>
                    <a:pt x="130" y="354"/>
                  </a:lnTo>
                  <a:lnTo>
                    <a:pt x="134" y="357"/>
                  </a:lnTo>
                  <a:lnTo>
                    <a:pt x="136" y="361"/>
                  </a:lnTo>
                  <a:lnTo>
                    <a:pt x="141" y="365"/>
                  </a:lnTo>
                  <a:lnTo>
                    <a:pt x="143" y="367"/>
                  </a:lnTo>
                  <a:lnTo>
                    <a:pt x="144" y="370"/>
                  </a:lnTo>
                  <a:lnTo>
                    <a:pt x="146" y="373"/>
                  </a:lnTo>
                  <a:lnTo>
                    <a:pt x="149" y="377"/>
                  </a:lnTo>
                  <a:lnTo>
                    <a:pt x="150" y="379"/>
                  </a:lnTo>
                  <a:lnTo>
                    <a:pt x="152" y="382"/>
                  </a:lnTo>
                  <a:lnTo>
                    <a:pt x="154" y="386"/>
                  </a:lnTo>
                  <a:lnTo>
                    <a:pt x="156" y="390"/>
                  </a:lnTo>
                  <a:lnTo>
                    <a:pt x="157" y="394"/>
                  </a:lnTo>
                  <a:lnTo>
                    <a:pt x="161" y="397"/>
                  </a:lnTo>
                  <a:lnTo>
                    <a:pt x="163" y="401"/>
                  </a:lnTo>
                  <a:lnTo>
                    <a:pt x="165" y="406"/>
                  </a:lnTo>
                  <a:lnTo>
                    <a:pt x="166" y="410"/>
                  </a:lnTo>
                  <a:lnTo>
                    <a:pt x="170" y="414"/>
                  </a:lnTo>
                  <a:lnTo>
                    <a:pt x="171" y="418"/>
                  </a:lnTo>
                  <a:lnTo>
                    <a:pt x="173" y="421"/>
                  </a:lnTo>
                  <a:lnTo>
                    <a:pt x="175" y="425"/>
                  </a:lnTo>
                  <a:lnTo>
                    <a:pt x="177" y="428"/>
                  </a:lnTo>
                  <a:lnTo>
                    <a:pt x="179" y="431"/>
                  </a:lnTo>
                  <a:lnTo>
                    <a:pt x="181" y="435"/>
                  </a:lnTo>
                  <a:lnTo>
                    <a:pt x="183" y="437"/>
                  </a:lnTo>
                  <a:lnTo>
                    <a:pt x="185" y="440"/>
                  </a:lnTo>
                  <a:lnTo>
                    <a:pt x="187" y="443"/>
                  </a:lnTo>
                  <a:lnTo>
                    <a:pt x="188" y="445"/>
                  </a:lnTo>
                  <a:lnTo>
                    <a:pt x="193" y="450"/>
                  </a:lnTo>
                  <a:lnTo>
                    <a:pt x="197" y="453"/>
                  </a:lnTo>
                  <a:lnTo>
                    <a:pt x="201" y="457"/>
                  </a:lnTo>
                  <a:lnTo>
                    <a:pt x="205" y="459"/>
                  </a:lnTo>
                  <a:lnTo>
                    <a:pt x="208" y="461"/>
                  </a:lnTo>
                  <a:lnTo>
                    <a:pt x="212" y="464"/>
                  </a:lnTo>
                  <a:lnTo>
                    <a:pt x="215" y="465"/>
                  </a:lnTo>
                  <a:lnTo>
                    <a:pt x="218" y="466"/>
                  </a:lnTo>
                  <a:lnTo>
                    <a:pt x="222" y="466"/>
                  </a:lnTo>
                  <a:lnTo>
                    <a:pt x="225" y="467"/>
                  </a:lnTo>
                  <a:lnTo>
                    <a:pt x="228" y="467"/>
                  </a:lnTo>
                  <a:lnTo>
                    <a:pt x="231" y="466"/>
                  </a:lnTo>
                  <a:lnTo>
                    <a:pt x="233" y="465"/>
                  </a:lnTo>
                  <a:lnTo>
                    <a:pt x="236" y="465"/>
                  </a:lnTo>
                  <a:lnTo>
                    <a:pt x="239" y="461"/>
                  </a:lnTo>
                  <a:lnTo>
                    <a:pt x="243" y="460"/>
                  </a:lnTo>
                  <a:lnTo>
                    <a:pt x="245" y="456"/>
                  </a:lnTo>
                  <a:lnTo>
                    <a:pt x="246" y="453"/>
                  </a:lnTo>
                  <a:lnTo>
                    <a:pt x="247" y="450"/>
                  </a:lnTo>
                  <a:lnTo>
                    <a:pt x="246" y="446"/>
                  </a:lnTo>
                  <a:lnTo>
                    <a:pt x="246" y="44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3" name="Freeform 178"/>
            <p:cNvSpPr>
              <a:spLocks/>
            </p:cNvSpPr>
            <p:nvPr/>
          </p:nvSpPr>
          <p:spPr bwMode="auto">
            <a:xfrm>
              <a:off x="3413" y="1534"/>
              <a:ext cx="685" cy="354"/>
            </a:xfrm>
            <a:custGeom>
              <a:avLst/>
              <a:gdLst/>
              <a:ahLst/>
              <a:cxnLst>
                <a:cxn ang="0">
                  <a:pos x="481" y="40"/>
                </a:cxn>
                <a:cxn ang="0">
                  <a:pos x="468" y="38"/>
                </a:cxn>
                <a:cxn ang="0">
                  <a:pos x="446" y="36"/>
                </a:cxn>
                <a:cxn ang="0">
                  <a:pos x="419" y="34"/>
                </a:cxn>
                <a:cxn ang="0">
                  <a:pos x="384" y="29"/>
                </a:cxn>
                <a:cxn ang="0">
                  <a:pos x="346" y="26"/>
                </a:cxn>
                <a:cxn ang="0">
                  <a:pos x="303" y="21"/>
                </a:cxn>
                <a:cxn ang="0">
                  <a:pos x="259" y="17"/>
                </a:cxn>
                <a:cxn ang="0">
                  <a:pos x="215" y="13"/>
                </a:cxn>
                <a:cxn ang="0">
                  <a:pos x="171" y="9"/>
                </a:cxn>
                <a:cxn ang="0">
                  <a:pos x="130" y="5"/>
                </a:cxn>
                <a:cxn ang="0">
                  <a:pos x="92" y="3"/>
                </a:cxn>
                <a:cxn ang="0">
                  <a:pos x="58" y="1"/>
                </a:cxn>
                <a:cxn ang="0">
                  <a:pos x="30" y="0"/>
                </a:cxn>
                <a:cxn ang="0">
                  <a:pos x="11" y="0"/>
                </a:cxn>
                <a:cxn ang="0">
                  <a:pos x="0" y="1"/>
                </a:cxn>
                <a:cxn ang="0">
                  <a:pos x="4" y="6"/>
                </a:cxn>
                <a:cxn ang="0">
                  <a:pos x="21" y="17"/>
                </a:cxn>
                <a:cxn ang="0">
                  <a:pos x="44" y="30"/>
                </a:cxn>
                <a:cxn ang="0">
                  <a:pos x="73" y="46"/>
                </a:cxn>
                <a:cxn ang="0">
                  <a:pos x="107" y="66"/>
                </a:cxn>
                <a:cxn ang="0">
                  <a:pos x="145" y="85"/>
                </a:cxn>
                <a:cxn ang="0">
                  <a:pos x="184" y="107"/>
                </a:cxn>
                <a:cxn ang="0">
                  <a:pos x="225" y="129"/>
                </a:cxn>
                <a:cxn ang="0">
                  <a:pos x="266" y="149"/>
                </a:cxn>
                <a:cxn ang="0">
                  <a:pos x="306" y="169"/>
                </a:cxn>
                <a:cxn ang="0">
                  <a:pos x="342" y="187"/>
                </a:cxn>
                <a:cxn ang="0">
                  <a:pos x="377" y="202"/>
                </a:cxn>
                <a:cxn ang="0">
                  <a:pos x="406" y="215"/>
                </a:cxn>
                <a:cxn ang="0">
                  <a:pos x="430" y="223"/>
                </a:cxn>
                <a:cxn ang="0">
                  <a:pos x="447" y="225"/>
                </a:cxn>
                <a:cxn ang="0">
                  <a:pos x="456" y="223"/>
                </a:cxn>
                <a:cxn ang="0">
                  <a:pos x="461" y="211"/>
                </a:cxn>
                <a:cxn ang="0">
                  <a:pos x="462" y="201"/>
                </a:cxn>
                <a:cxn ang="0">
                  <a:pos x="461" y="191"/>
                </a:cxn>
                <a:cxn ang="0">
                  <a:pos x="454" y="177"/>
                </a:cxn>
                <a:cxn ang="0">
                  <a:pos x="443" y="168"/>
                </a:cxn>
                <a:cxn ang="0">
                  <a:pos x="430" y="161"/>
                </a:cxn>
                <a:cxn ang="0">
                  <a:pos x="421" y="156"/>
                </a:cxn>
                <a:cxn ang="0">
                  <a:pos x="410" y="152"/>
                </a:cxn>
                <a:cxn ang="0">
                  <a:pos x="398" y="148"/>
                </a:cxn>
                <a:cxn ang="0">
                  <a:pos x="383" y="144"/>
                </a:cxn>
                <a:cxn ang="0">
                  <a:pos x="371" y="138"/>
                </a:cxn>
                <a:cxn ang="0">
                  <a:pos x="359" y="132"/>
                </a:cxn>
                <a:cxn ang="0">
                  <a:pos x="348" y="127"/>
                </a:cxn>
                <a:cxn ang="0">
                  <a:pos x="334" y="114"/>
                </a:cxn>
                <a:cxn ang="0">
                  <a:pos x="331" y="105"/>
                </a:cxn>
                <a:cxn ang="0">
                  <a:pos x="334" y="95"/>
                </a:cxn>
                <a:cxn ang="0">
                  <a:pos x="344" y="90"/>
                </a:cxn>
                <a:cxn ang="0">
                  <a:pos x="353" y="88"/>
                </a:cxn>
                <a:cxn ang="0">
                  <a:pos x="364" y="87"/>
                </a:cxn>
                <a:cxn ang="0">
                  <a:pos x="377" y="87"/>
                </a:cxn>
                <a:cxn ang="0">
                  <a:pos x="393" y="88"/>
                </a:cxn>
                <a:cxn ang="0">
                  <a:pos x="411" y="90"/>
                </a:cxn>
                <a:cxn ang="0">
                  <a:pos x="426" y="91"/>
                </a:cxn>
                <a:cxn ang="0">
                  <a:pos x="441" y="91"/>
                </a:cxn>
                <a:cxn ang="0">
                  <a:pos x="453" y="89"/>
                </a:cxn>
                <a:cxn ang="0">
                  <a:pos x="466" y="85"/>
                </a:cxn>
                <a:cxn ang="0">
                  <a:pos x="480" y="77"/>
                </a:cxn>
                <a:cxn ang="0">
                  <a:pos x="488" y="69"/>
                </a:cxn>
                <a:cxn ang="0">
                  <a:pos x="492" y="58"/>
                </a:cxn>
                <a:cxn ang="0">
                  <a:pos x="492" y="46"/>
                </a:cxn>
                <a:cxn ang="0">
                  <a:pos x="484" y="41"/>
                </a:cxn>
              </a:cxnLst>
              <a:rect l="0" t="0" r="r" b="b"/>
              <a:pathLst>
                <a:path w="492" h="226">
                  <a:moveTo>
                    <a:pt x="484" y="41"/>
                  </a:moveTo>
                  <a:lnTo>
                    <a:pt x="483" y="41"/>
                  </a:lnTo>
                  <a:lnTo>
                    <a:pt x="483" y="41"/>
                  </a:lnTo>
                  <a:lnTo>
                    <a:pt x="481" y="40"/>
                  </a:lnTo>
                  <a:lnTo>
                    <a:pt x="478" y="40"/>
                  </a:lnTo>
                  <a:lnTo>
                    <a:pt x="475" y="40"/>
                  </a:lnTo>
                  <a:lnTo>
                    <a:pt x="472" y="40"/>
                  </a:lnTo>
                  <a:lnTo>
                    <a:pt x="468" y="38"/>
                  </a:lnTo>
                  <a:lnTo>
                    <a:pt x="464" y="38"/>
                  </a:lnTo>
                  <a:lnTo>
                    <a:pt x="459" y="37"/>
                  </a:lnTo>
                  <a:lnTo>
                    <a:pt x="453" y="36"/>
                  </a:lnTo>
                  <a:lnTo>
                    <a:pt x="446" y="36"/>
                  </a:lnTo>
                  <a:lnTo>
                    <a:pt x="441" y="35"/>
                  </a:lnTo>
                  <a:lnTo>
                    <a:pt x="434" y="35"/>
                  </a:lnTo>
                  <a:lnTo>
                    <a:pt x="426" y="34"/>
                  </a:lnTo>
                  <a:lnTo>
                    <a:pt x="419" y="34"/>
                  </a:lnTo>
                  <a:lnTo>
                    <a:pt x="411" y="33"/>
                  </a:lnTo>
                  <a:lnTo>
                    <a:pt x="402" y="32"/>
                  </a:lnTo>
                  <a:lnTo>
                    <a:pt x="393" y="30"/>
                  </a:lnTo>
                  <a:lnTo>
                    <a:pt x="384" y="29"/>
                  </a:lnTo>
                  <a:lnTo>
                    <a:pt x="375" y="28"/>
                  </a:lnTo>
                  <a:lnTo>
                    <a:pt x="365" y="27"/>
                  </a:lnTo>
                  <a:lnTo>
                    <a:pt x="356" y="27"/>
                  </a:lnTo>
                  <a:lnTo>
                    <a:pt x="346" y="26"/>
                  </a:lnTo>
                  <a:lnTo>
                    <a:pt x="336" y="25"/>
                  </a:lnTo>
                  <a:lnTo>
                    <a:pt x="325" y="24"/>
                  </a:lnTo>
                  <a:lnTo>
                    <a:pt x="315" y="22"/>
                  </a:lnTo>
                  <a:lnTo>
                    <a:pt x="303" y="21"/>
                  </a:lnTo>
                  <a:lnTo>
                    <a:pt x="293" y="20"/>
                  </a:lnTo>
                  <a:lnTo>
                    <a:pt x="282" y="19"/>
                  </a:lnTo>
                  <a:lnTo>
                    <a:pt x="270" y="18"/>
                  </a:lnTo>
                  <a:lnTo>
                    <a:pt x="259" y="17"/>
                  </a:lnTo>
                  <a:lnTo>
                    <a:pt x="249" y="17"/>
                  </a:lnTo>
                  <a:lnTo>
                    <a:pt x="238" y="14"/>
                  </a:lnTo>
                  <a:lnTo>
                    <a:pt x="227" y="13"/>
                  </a:lnTo>
                  <a:lnTo>
                    <a:pt x="215" y="13"/>
                  </a:lnTo>
                  <a:lnTo>
                    <a:pt x="204" y="12"/>
                  </a:lnTo>
                  <a:lnTo>
                    <a:pt x="193" y="11"/>
                  </a:lnTo>
                  <a:lnTo>
                    <a:pt x="183" y="10"/>
                  </a:lnTo>
                  <a:lnTo>
                    <a:pt x="171" y="9"/>
                  </a:lnTo>
                  <a:lnTo>
                    <a:pt x="161" y="8"/>
                  </a:lnTo>
                  <a:lnTo>
                    <a:pt x="150" y="6"/>
                  </a:lnTo>
                  <a:lnTo>
                    <a:pt x="140" y="6"/>
                  </a:lnTo>
                  <a:lnTo>
                    <a:pt x="130" y="5"/>
                  </a:lnTo>
                  <a:lnTo>
                    <a:pt x="121" y="4"/>
                  </a:lnTo>
                  <a:lnTo>
                    <a:pt x="110" y="4"/>
                  </a:lnTo>
                  <a:lnTo>
                    <a:pt x="101" y="3"/>
                  </a:lnTo>
                  <a:lnTo>
                    <a:pt x="92" y="3"/>
                  </a:lnTo>
                  <a:lnTo>
                    <a:pt x="83" y="3"/>
                  </a:lnTo>
                  <a:lnTo>
                    <a:pt x="74" y="2"/>
                  </a:lnTo>
                  <a:lnTo>
                    <a:pt x="66" y="1"/>
                  </a:lnTo>
                  <a:lnTo>
                    <a:pt x="58" y="1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4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7" y="13"/>
                  </a:lnTo>
                  <a:lnTo>
                    <a:pt x="21" y="17"/>
                  </a:lnTo>
                  <a:lnTo>
                    <a:pt x="27" y="20"/>
                  </a:lnTo>
                  <a:lnTo>
                    <a:pt x="32" y="24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52" y="34"/>
                  </a:lnTo>
                  <a:lnTo>
                    <a:pt x="58" y="38"/>
                  </a:lnTo>
                  <a:lnTo>
                    <a:pt x="66" y="43"/>
                  </a:lnTo>
                  <a:lnTo>
                    <a:pt x="73" y="46"/>
                  </a:lnTo>
                  <a:lnTo>
                    <a:pt x="82" y="52"/>
                  </a:lnTo>
                  <a:lnTo>
                    <a:pt x="90" y="56"/>
                  </a:lnTo>
                  <a:lnTo>
                    <a:pt x="99" y="60"/>
                  </a:lnTo>
                  <a:lnTo>
                    <a:pt x="107" y="66"/>
                  </a:lnTo>
                  <a:lnTo>
                    <a:pt x="117" y="71"/>
                  </a:lnTo>
                  <a:lnTo>
                    <a:pt x="125" y="75"/>
                  </a:lnTo>
                  <a:lnTo>
                    <a:pt x="135" y="81"/>
                  </a:lnTo>
                  <a:lnTo>
                    <a:pt x="145" y="85"/>
                  </a:lnTo>
                  <a:lnTo>
                    <a:pt x="155" y="91"/>
                  </a:lnTo>
                  <a:lnTo>
                    <a:pt x="164" y="97"/>
                  </a:lnTo>
                  <a:lnTo>
                    <a:pt x="174" y="103"/>
                  </a:lnTo>
                  <a:lnTo>
                    <a:pt x="184" y="107"/>
                  </a:lnTo>
                  <a:lnTo>
                    <a:pt x="195" y="113"/>
                  </a:lnTo>
                  <a:lnTo>
                    <a:pt x="205" y="119"/>
                  </a:lnTo>
                  <a:lnTo>
                    <a:pt x="215" y="123"/>
                  </a:lnTo>
                  <a:lnTo>
                    <a:pt x="225" y="129"/>
                  </a:lnTo>
                  <a:lnTo>
                    <a:pt x="236" y="135"/>
                  </a:lnTo>
                  <a:lnTo>
                    <a:pt x="246" y="139"/>
                  </a:lnTo>
                  <a:lnTo>
                    <a:pt x="256" y="145"/>
                  </a:lnTo>
                  <a:lnTo>
                    <a:pt x="266" y="149"/>
                  </a:lnTo>
                  <a:lnTo>
                    <a:pt x="276" y="155"/>
                  </a:lnTo>
                  <a:lnTo>
                    <a:pt x="286" y="160"/>
                  </a:lnTo>
                  <a:lnTo>
                    <a:pt x="296" y="164"/>
                  </a:lnTo>
                  <a:lnTo>
                    <a:pt x="306" y="169"/>
                  </a:lnTo>
                  <a:lnTo>
                    <a:pt x="316" y="174"/>
                  </a:lnTo>
                  <a:lnTo>
                    <a:pt x="325" y="179"/>
                  </a:lnTo>
                  <a:lnTo>
                    <a:pt x="334" y="183"/>
                  </a:lnTo>
                  <a:lnTo>
                    <a:pt x="342" y="187"/>
                  </a:lnTo>
                  <a:lnTo>
                    <a:pt x="352" y="192"/>
                  </a:lnTo>
                  <a:lnTo>
                    <a:pt x="361" y="195"/>
                  </a:lnTo>
                  <a:lnTo>
                    <a:pt x="369" y="199"/>
                  </a:lnTo>
                  <a:lnTo>
                    <a:pt x="377" y="202"/>
                  </a:lnTo>
                  <a:lnTo>
                    <a:pt x="385" y="206"/>
                  </a:lnTo>
                  <a:lnTo>
                    <a:pt x="393" y="209"/>
                  </a:lnTo>
                  <a:lnTo>
                    <a:pt x="400" y="211"/>
                  </a:lnTo>
                  <a:lnTo>
                    <a:pt x="406" y="215"/>
                  </a:lnTo>
                  <a:lnTo>
                    <a:pt x="413" y="217"/>
                  </a:lnTo>
                  <a:lnTo>
                    <a:pt x="420" y="218"/>
                  </a:lnTo>
                  <a:lnTo>
                    <a:pt x="425" y="220"/>
                  </a:lnTo>
                  <a:lnTo>
                    <a:pt x="430" y="223"/>
                  </a:lnTo>
                  <a:lnTo>
                    <a:pt x="436" y="224"/>
                  </a:lnTo>
                  <a:lnTo>
                    <a:pt x="440" y="224"/>
                  </a:lnTo>
                  <a:lnTo>
                    <a:pt x="444" y="225"/>
                  </a:lnTo>
                  <a:lnTo>
                    <a:pt x="447" y="225"/>
                  </a:lnTo>
                  <a:lnTo>
                    <a:pt x="451" y="226"/>
                  </a:lnTo>
                  <a:lnTo>
                    <a:pt x="453" y="224"/>
                  </a:lnTo>
                  <a:lnTo>
                    <a:pt x="455" y="224"/>
                  </a:lnTo>
                  <a:lnTo>
                    <a:pt x="456" y="223"/>
                  </a:lnTo>
                  <a:lnTo>
                    <a:pt x="457" y="223"/>
                  </a:lnTo>
                  <a:lnTo>
                    <a:pt x="459" y="218"/>
                  </a:lnTo>
                  <a:lnTo>
                    <a:pt x="459" y="215"/>
                  </a:lnTo>
                  <a:lnTo>
                    <a:pt x="461" y="211"/>
                  </a:lnTo>
                  <a:lnTo>
                    <a:pt x="461" y="209"/>
                  </a:lnTo>
                  <a:lnTo>
                    <a:pt x="461" y="206"/>
                  </a:lnTo>
                  <a:lnTo>
                    <a:pt x="462" y="203"/>
                  </a:lnTo>
                  <a:lnTo>
                    <a:pt x="462" y="201"/>
                  </a:lnTo>
                  <a:lnTo>
                    <a:pt x="462" y="198"/>
                  </a:lnTo>
                  <a:lnTo>
                    <a:pt x="462" y="195"/>
                  </a:lnTo>
                  <a:lnTo>
                    <a:pt x="462" y="192"/>
                  </a:lnTo>
                  <a:lnTo>
                    <a:pt x="461" y="191"/>
                  </a:lnTo>
                  <a:lnTo>
                    <a:pt x="461" y="187"/>
                  </a:lnTo>
                  <a:lnTo>
                    <a:pt x="459" y="183"/>
                  </a:lnTo>
                  <a:lnTo>
                    <a:pt x="455" y="179"/>
                  </a:lnTo>
                  <a:lnTo>
                    <a:pt x="454" y="177"/>
                  </a:lnTo>
                  <a:lnTo>
                    <a:pt x="452" y="175"/>
                  </a:lnTo>
                  <a:lnTo>
                    <a:pt x="449" y="172"/>
                  </a:lnTo>
                  <a:lnTo>
                    <a:pt x="446" y="170"/>
                  </a:lnTo>
                  <a:lnTo>
                    <a:pt x="443" y="168"/>
                  </a:lnTo>
                  <a:lnTo>
                    <a:pt x="440" y="167"/>
                  </a:lnTo>
                  <a:lnTo>
                    <a:pt x="436" y="164"/>
                  </a:lnTo>
                  <a:lnTo>
                    <a:pt x="433" y="162"/>
                  </a:lnTo>
                  <a:lnTo>
                    <a:pt x="430" y="161"/>
                  </a:lnTo>
                  <a:lnTo>
                    <a:pt x="428" y="160"/>
                  </a:lnTo>
                  <a:lnTo>
                    <a:pt x="425" y="159"/>
                  </a:lnTo>
                  <a:lnTo>
                    <a:pt x="423" y="159"/>
                  </a:lnTo>
                  <a:lnTo>
                    <a:pt x="421" y="156"/>
                  </a:lnTo>
                  <a:lnTo>
                    <a:pt x="418" y="155"/>
                  </a:lnTo>
                  <a:lnTo>
                    <a:pt x="415" y="154"/>
                  </a:lnTo>
                  <a:lnTo>
                    <a:pt x="413" y="153"/>
                  </a:lnTo>
                  <a:lnTo>
                    <a:pt x="410" y="152"/>
                  </a:lnTo>
                  <a:lnTo>
                    <a:pt x="406" y="152"/>
                  </a:lnTo>
                  <a:lnTo>
                    <a:pt x="404" y="149"/>
                  </a:lnTo>
                  <a:lnTo>
                    <a:pt x="401" y="149"/>
                  </a:lnTo>
                  <a:lnTo>
                    <a:pt x="398" y="148"/>
                  </a:lnTo>
                  <a:lnTo>
                    <a:pt x="394" y="146"/>
                  </a:lnTo>
                  <a:lnTo>
                    <a:pt x="391" y="146"/>
                  </a:lnTo>
                  <a:lnTo>
                    <a:pt x="388" y="145"/>
                  </a:lnTo>
                  <a:lnTo>
                    <a:pt x="383" y="144"/>
                  </a:lnTo>
                  <a:lnTo>
                    <a:pt x="380" y="141"/>
                  </a:lnTo>
                  <a:lnTo>
                    <a:pt x="377" y="140"/>
                  </a:lnTo>
                  <a:lnTo>
                    <a:pt x="373" y="139"/>
                  </a:lnTo>
                  <a:lnTo>
                    <a:pt x="371" y="138"/>
                  </a:lnTo>
                  <a:lnTo>
                    <a:pt x="368" y="137"/>
                  </a:lnTo>
                  <a:lnTo>
                    <a:pt x="364" y="136"/>
                  </a:lnTo>
                  <a:lnTo>
                    <a:pt x="362" y="135"/>
                  </a:lnTo>
                  <a:lnTo>
                    <a:pt x="359" y="132"/>
                  </a:lnTo>
                  <a:lnTo>
                    <a:pt x="356" y="131"/>
                  </a:lnTo>
                  <a:lnTo>
                    <a:pt x="354" y="130"/>
                  </a:lnTo>
                  <a:lnTo>
                    <a:pt x="351" y="128"/>
                  </a:lnTo>
                  <a:lnTo>
                    <a:pt x="348" y="127"/>
                  </a:lnTo>
                  <a:lnTo>
                    <a:pt x="344" y="123"/>
                  </a:lnTo>
                  <a:lnTo>
                    <a:pt x="340" y="120"/>
                  </a:lnTo>
                  <a:lnTo>
                    <a:pt x="338" y="117"/>
                  </a:lnTo>
                  <a:lnTo>
                    <a:pt x="334" y="114"/>
                  </a:lnTo>
                  <a:lnTo>
                    <a:pt x="333" y="112"/>
                  </a:lnTo>
                  <a:lnTo>
                    <a:pt x="331" y="109"/>
                  </a:lnTo>
                  <a:lnTo>
                    <a:pt x="331" y="106"/>
                  </a:lnTo>
                  <a:lnTo>
                    <a:pt x="331" y="105"/>
                  </a:lnTo>
                  <a:lnTo>
                    <a:pt x="331" y="103"/>
                  </a:lnTo>
                  <a:lnTo>
                    <a:pt x="331" y="99"/>
                  </a:lnTo>
                  <a:lnTo>
                    <a:pt x="332" y="98"/>
                  </a:lnTo>
                  <a:lnTo>
                    <a:pt x="334" y="95"/>
                  </a:lnTo>
                  <a:lnTo>
                    <a:pt x="337" y="95"/>
                  </a:lnTo>
                  <a:lnTo>
                    <a:pt x="339" y="92"/>
                  </a:lnTo>
                  <a:lnTo>
                    <a:pt x="342" y="91"/>
                  </a:lnTo>
                  <a:lnTo>
                    <a:pt x="344" y="90"/>
                  </a:lnTo>
                  <a:lnTo>
                    <a:pt x="347" y="89"/>
                  </a:lnTo>
                  <a:lnTo>
                    <a:pt x="349" y="89"/>
                  </a:lnTo>
                  <a:lnTo>
                    <a:pt x="351" y="89"/>
                  </a:lnTo>
                  <a:lnTo>
                    <a:pt x="353" y="88"/>
                  </a:lnTo>
                  <a:lnTo>
                    <a:pt x="356" y="88"/>
                  </a:lnTo>
                  <a:lnTo>
                    <a:pt x="359" y="87"/>
                  </a:lnTo>
                  <a:lnTo>
                    <a:pt x="361" y="87"/>
                  </a:lnTo>
                  <a:lnTo>
                    <a:pt x="364" y="87"/>
                  </a:lnTo>
                  <a:lnTo>
                    <a:pt x="368" y="87"/>
                  </a:lnTo>
                  <a:lnTo>
                    <a:pt x="371" y="87"/>
                  </a:lnTo>
                  <a:lnTo>
                    <a:pt x="374" y="87"/>
                  </a:lnTo>
                  <a:lnTo>
                    <a:pt x="377" y="87"/>
                  </a:lnTo>
                  <a:lnTo>
                    <a:pt x="381" y="87"/>
                  </a:lnTo>
                  <a:lnTo>
                    <a:pt x="385" y="88"/>
                  </a:lnTo>
                  <a:lnTo>
                    <a:pt x="389" y="88"/>
                  </a:lnTo>
                  <a:lnTo>
                    <a:pt x="393" y="88"/>
                  </a:lnTo>
                  <a:lnTo>
                    <a:pt x="396" y="89"/>
                  </a:lnTo>
                  <a:lnTo>
                    <a:pt x="402" y="89"/>
                  </a:lnTo>
                  <a:lnTo>
                    <a:pt x="406" y="90"/>
                  </a:lnTo>
                  <a:lnTo>
                    <a:pt x="411" y="90"/>
                  </a:lnTo>
                  <a:lnTo>
                    <a:pt x="414" y="91"/>
                  </a:lnTo>
                  <a:lnTo>
                    <a:pt x="419" y="91"/>
                  </a:lnTo>
                  <a:lnTo>
                    <a:pt x="423" y="91"/>
                  </a:lnTo>
                  <a:lnTo>
                    <a:pt x="426" y="91"/>
                  </a:lnTo>
                  <a:lnTo>
                    <a:pt x="431" y="91"/>
                  </a:lnTo>
                  <a:lnTo>
                    <a:pt x="434" y="91"/>
                  </a:lnTo>
                  <a:lnTo>
                    <a:pt x="437" y="91"/>
                  </a:lnTo>
                  <a:lnTo>
                    <a:pt x="441" y="91"/>
                  </a:lnTo>
                  <a:lnTo>
                    <a:pt x="444" y="91"/>
                  </a:lnTo>
                  <a:lnTo>
                    <a:pt x="447" y="90"/>
                  </a:lnTo>
                  <a:lnTo>
                    <a:pt x="451" y="90"/>
                  </a:lnTo>
                  <a:lnTo>
                    <a:pt x="453" y="89"/>
                  </a:lnTo>
                  <a:lnTo>
                    <a:pt x="456" y="89"/>
                  </a:lnTo>
                  <a:lnTo>
                    <a:pt x="459" y="89"/>
                  </a:lnTo>
                  <a:lnTo>
                    <a:pt x="462" y="88"/>
                  </a:lnTo>
                  <a:lnTo>
                    <a:pt x="466" y="85"/>
                  </a:lnTo>
                  <a:lnTo>
                    <a:pt x="471" y="84"/>
                  </a:lnTo>
                  <a:lnTo>
                    <a:pt x="474" y="82"/>
                  </a:lnTo>
                  <a:lnTo>
                    <a:pt x="477" y="81"/>
                  </a:lnTo>
                  <a:lnTo>
                    <a:pt x="480" y="77"/>
                  </a:lnTo>
                  <a:lnTo>
                    <a:pt x="483" y="75"/>
                  </a:lnTo>
                  <a:lnTo>
                    <a:pt x="485" y="74"/>
                  </a:lnTo>
                  <a:lnTo>
                    <a:pt x="487" y="72"/>
                  </a:lnTo>
                  <a:lnTo>
                    <a:pt x="488" y="69"/>
                  </a:lnTo>
                  <a:lnTo>
                    <a:pt x="490" y="66"/>
                  </a:lnTo>
                  <a:lnTo>
                    <a:pt x="492" y="64"/>
                  </a:lnTo>
                  <a:lnTo>
                    <a:pt x="492" y="60"/>
                  </a:lnTo>
                  <a:lnTo>
                    <a:pt x="492" y="58"/>
                  </a:lnTo>
                  <a:lnTo>
                    <a:pt x="492" y="56"/>
                  </a:lnTo>
                  <a:lnTo>
                    <a:pt x="492" y="53"/>
                  </a:lnTo>
                  <a:lnTo>
                    <a:pt x="492" y="52"/>
                  </a:lnTo>
                  <a:lnTo>
                    <a:pt x="492" y="46"/>
                  </a:lnTo>
                  <a:lnTo>
                    <a:pt x="490" y="44"/>
                  </a:lnTo>
                  <a:lnTo>
                    <a:pt x="486" y="42"/>
                  </a:lnTo>
                  <a:lnTo>
                    <a:pt x="484" y="41"/>
                  </a:lnTo>
                  <a:lnTo>
                    <a:pt x="484" y="41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4" name="Freeform 179"/>
            <p:cNvSpPr>
              <a:spLocks/>
            </p:cNvSpPr>
            <p:nvPr/>
          </p:nvSpPr>
          <p:spPr bwMode="auto">
            <a:xfrm>
              <a:off x="3599" y="1903"/>
              <a:ext cx="508" cy="547"/>
            </a:xfrm>
            <a:custGeom>
              <a:avLst/>
              <a:gdLst/>
              <a:ahLst/>
              <a:cxnLst>
                <a:cxn ang="0">
                  <a:pos x="258" y="8"/>
                </a:cxn>
                <a:cxn ang="0">
                  <a:pos x="248" y="18"/>
                </a:cxn>
                <a:cxn ang="0">
                  <a:pos x="235" y="35"/>
                </a:cxn>
                <a:cxn ang="0">
                  <a:pos x="216" y="56"/>
                </a:cxn>
                <a:cxn ang="0">
                  <a:pos x="196" y="81"/>
                </a:cxn>
                <a:cxn ang="0">
                  <a:pos x="174" y="108"/>
                </a:cxn>
                <a:cxn ang="0">
                  <a:pos x="150" y="138"/>
                </a:cxn>
                <a:cxn ang="0">
                  <a:pos x="126" y="169"/>
                </a:cxn>
                <a:cxn ang="0">
                  <a:pos x="101" y="199"/>
                </a:cxn>
                <a:cxn ang="0">
                  <a:pos x="78" y="229"/>
                </a:cxn>
                <a:cxn ang="0">
                  <a:pos x="57" y="256"/>
                </a:cxn>
                <a:cxn ang="0">
                  <a:pos x="37" y="281"/>
                </a:cxn>
                <a:cxn ang="0">
                  <a:pos x="21" y="303"/>
                </a:cxn>
                <a:cxn ang="0">
                  <a:pos x="9" y="320"/>
                </a:cxn>
                <a:cxn ang="0">
                  <a:pos x="2" y="332"/>
                </a:cxn>
                <a:cxn ang="0">
                  <a:pos x="2" y="336"/>
                </a:cxn>
                <a:cxn ang="0">
                  <a:pos x="14" y="331"/>
                </a:cxn>
                <a:cxn ang="0">
                  <a:pos x="30" y="321"/>
                </a:cxn>
                <a:cxn ang="0">
                  <a:pos x="53" y="310"/>
                </a:cxn>
                <a:cxn ang="0">
                  <a:pos x="81" y="296"/>
                </a:cxn>
                <a:cxn ang="0">
                  <a:pos x="110" y="279"/>
                </a:cxn>
                <a:cxn ang="0">
                  <a:pos x="143" y="262"/>
                </a:cxn>
                <a:cxn ang="0">
                  <a:pos x="175" y="242"/>
                </a:cxn>
                <a:cxn ang="0">
                  <a:pos x="210" y="224"/>
                </a:cxn>
                <a:cxn ang="0">
                  <a:pos x="243" y="203"/>
                </a:cxn>
                <a:cxn ang="0">
                  <a:pos x="274" y="185"/>
                </a:cxn>
                <a:cxn ang="0">
                  <a:pos x="301" y="166"/>
                </a:cxn>
                <a:cxn ang="0">
                  <a:pos x="326" y="150"/>
                </a:cxn>
                <a:cxn ang="0">
                  <a:pos x="346" y="136"/>
                </a:cxn>
                <a:cxn ang="0">
                  <a:pos x="359" y="123"/>
                </a:cxn>
                <a:cxn ang="0">
                  <a:pos x="367" y="112"/>
                </a:cxn>
                <a:cxn ang="0">
                  <a:pos x="360" y="103"/>
                </a:cxn>
                <a:cxn ang="0">
                  <a:pos x="349" y="91"/>
                </a:cxn>
                <a:cxn ang="0">
                  <a:pos x="336" y="91"/>
                </a:cxn>
                <a:cxn ang="0">
                  <a:pos x="325" y="94"/>
                </a:cxn>
                <a:cxn ang="0">
                  <a:pos x="311" y="100"/>
                </a:cxn>
                <a:cxn ang="0">
                  <a:pos x="296" y="112"/>
                </a:cxn>
                <a:cxn ang="0">
                  <a:pos x="280" y="126"/>
                </a:cxn>
                <a:cxn ang="0">
                  <a:pos x="267" y="134"/>
                </a:cxn>
                <a:cxn ang="0">
                  <a:pos x="251" y="143"/>
                </a:cxn>
                <a:cxn ang="0">
                  <a:pos x="237" y="146"/>
                </a:cxn>
                <a:cxn ang="0">
                  <a:pos x="226" y="142"/>
                </a:cxn>
                <a:cxn ang="0">
                  <a:pos x="225" y="133"/>
                </a:cxn>
                <a:cxn ang="0">
                  <a:pos x="229" y="118"/>
                </a:cxn>
                <a:cxn ang="0">
                  <a:pos x="239" y="102"/>
                </a:cxn>
                <a:cxn ang="0">
                  <a:pos x="248" y="91"/>
                </a:cxn>
                <a:cxn ang="0">
                  <a:pos x="258" y="80"/>
                </a:cxn>
                <a:cxn ang="0">
                  <a:pos x="267" y="68"/>
                </a:cxn>
                <a:cxn ang="0">
                  <a:pos x="274" y="58"/>
                </a:cxn>
                <a:cxn ang="0">
                  <a:pos x="280" y="46"/>
                </a:cxn>
                <a:cxn ang="0">
                  <a:pos x="285" y="30"/>
                </a:cxn>
                <a:cxn ang="0">
                  <a:pos x="285" y="17"/>
                </a:cxn>
                <a:cxn ang="0">
                  <a:pos x="280" y="8"/>
                </a:cxn>
                <a:cxn ang="0">
                  <a:pos x="270" y="0"/>
                </a:cxn>
                <a:cxn ang="0">
                  <a:pos x="263" y="2"/>
                </a:cxn>
              </a:cxnLst>
              <a:rect l="0" t="0" r="r" b="b"/>
              <a:pathLst>
                <a:path w="367" h="337">
                  <a:moveTo>
                    <a:pt x="263" y="2"/>
                  </a:moveTo>
                  <a:lnTo>
                    <a:pt x="263" y="3"/>
                  </a:lnTo>
                  <a:lnTo>
                    <a:pt x="259" y="5"/>
                  </a:lnTo>
                  <a:lnTo>
                    <a:pt x="258" y="8"/>
                  </a:lnTo>
                  <a:lnTo>
                    <a:pt x="256" y="10"/>
                  </a:lnTo>
                  <a:lnTo>
                    <a:pt x="254" y="12"/>
                  </a:lnTo>
                  <a:lnTo>
                    <a:pt x="252" y="16"/>
                  </a:lnTo>
                  <a:lnTo>
                    <a:pt x="248" y="18"/>
                  </a:lnTo>
                  <a:lnTo>
                    <a:pt x="245" y="23"/>
                  </a:lnTo>
                  <a:lnTo>
                    <a:pt x="242" y="26"/>
                  </a:lnTo>
                  <a:lnTo>
                    <a:pt x="238" y="31"/>
                  </a:lnTo>
                  <a:lnTo>
                    <a:pt x="235" y="35"/>
                  </a:lnTo>
                  <a:lnTo>
                    <a:pt x="231" y="40"/>
                  </a:lnTo>
                  <a:lnTo>
                    <a:pt x="226" y="46"/>
                  </a:lnTo>
                  <a:lnTo>
                    <a:pt x="222" y="51"/>
                  </a:lnTo>
                  <a:lnTo>
                    <a:pt x="216" y="56"/>
                  </a:lnTo>
                  <a:lnTo>
                    <a:pt x="212" y="63"/>
                  </a:lnTo>
                  <a:lnTo>
                    <a:pt x="207" y="68"/>
                  </a:lnTo>
                  <a:lnTo>
                    <a:pt x="202" y="75"/>
                  </a:lnTo>
                  <a:lnTo>
                    <a:pt x="196" y="81"/>
                  </a:lnTo>
                  <a:lnTo>
                    <a:pt x="192" y="88"/>
                  </a:lnTo>
                  <a:lnTo>
                    <a:pt x="185" y="95"/>
                  </a:lnTo>
                  <a:lnTo>
                    <a:pt x="181" y="102"/>
                  </a:lnTo>
                  <a:lnTo>
                    <a:pt x="174" y="108"/>
                  </a:lnTo>
                  <a:lnTo>
                    <a:pt x="169" y="115"/>
                  </a:lnTo>
                  <a:lnTo>
                    <a:pt x="163" y="123"/>
                  </a:lnTo>
                  <a:lnTo>
                    <a:pt x="156" y="130"/>
                  </a:lnTo>
                  <a:lnTo>
                    <a:pt x="150" y="138"/>
                  </a:lnTo>
                  <a:lnTo>
                    <a:pt x="144" y="146"/>
                  </a:lnTo>
                  <a:lnTo>
                    <a:pt x="138" y="153"/>
                  </a:lnTo>
                  <a:lnTo>
                    <a:pt x="132" y="161"/>
                  </a:lnTo>
                  <a:lnTo>
                    <a:pt x="126" y="169"/>
                  </a:lnTo>
                  <a:lnTo>
                    <a:pt x="120" y="176"/>
                  </a:lnTo>
                  <a:lnTo>
                    <a:pt x="113" y="184"/>
                  </a:lnTo>
                  <a:lnTo>
                    <a:pt x="108" y="191"/>
                  </a:lnTo>
                  <a:lnTo>
                    <a:pt x="101" y="199"/>
                  </a:lnTo>
                  <a:lnTo>
                    <a:pt x="95" y="206"/>
                  </a:lnTo>
                  <a:lnTo>
                    <a:pt x="89" y="214"/>
                  </a:lnTo>
                  <a:lnTo>
                    <a:pt x="84" y="221"/>
                  </a:lnTo>
                  <a:lnTo>
                    <a:pt x="78" y="229"/>
                  </a:lnTo>
                  <a:lnTo>
                    <a:pt x="72" y="236"/>
                  </a:lnTo>
                  <a:lnTo>
                    <a:pt x="67" y="242"/>
                  </a:lnTo>
                  <a:lnTo>
                    <a:pt x="61" y="249"/>
                  </a:lnTo>
                  <a:lnTo>
                    <a:pt x="57" y="256"/>
                  </a:lnTo>
                  <a:lnTo>
                    <a:pt x="51" y="263"/>
                  </a:lnTo>
                  <a:lnTo>
                    <a:pt x="47" y="270"/>
                  </a:lnTo>
                  <a:lnTo>
                    <a:pt x="42" y="276"/>
                  </a:lnTo>
                  <a:lnTo>
                    <a:pt x="37" y="281"/>
                  </a:lnTo>
                  <a:lnTo>
                    <a:pt x="33" y="287"/>
                  </a:lnTo>
                  <a:lnTo>
                    <a:pt x="29" y="293"/>
                  </a:lnTo>
                  <a:lnTo>
                    <a:pt x="26" y="298"/>
                  </a:lnTo>
                  <a:lnTo>
                    <a:pt x="21" y="303"/>
                  </a:lnTo>
                  <a:lnTo>
                    <a:pt x="18" y="308"/>
                  </a:lnTo>
                  <a:lnTo>
                    <a:pt x="15" y="312"/>
                  </a:lnTo>
                  <a:lnTo>
                    <a:pt x="12" y="317"/>
                  </a:lnTo>
                  <a:lnTo>
                    <a:pt x="9" y="320"/>
                  </a:lnTo>
                  <a:lnTo>
                    <a:pt x="7" y="324"/>
                  </a:lnTo>
                  <a:lnTo>
                    <a:pt x="5" y="327"/>
                  </a:lnTo>
                  <a:lnTo>
                    <a:pt x="4" y="329"/>
                  </a:lnTo>
                  <a:lnTo>
                    <a:pt x="2" y="332"/>
                  </a:lnTo>
                  <a:lnTo>
                    <a:pt x="1" y="334"/>
                  </a:lnTo>
                  <a:lnTo>
                    <a:pt x="0" y="335"/>
                  </a:lnTo>
                  <a:lnTo>
                    <a:pt x="0" y="337"/>
                  </a:lnTo>
                  <a:lnTo>
                    <a:pt x="2" y="336"/>
                  </a:lnTo>
                  <a:lnTo>
                    <a:pt x="4" y="335"/>
                  </a:lnTo>
                  <a:lnTo>
                    <a:pt x="7" y="334"/>
                  </a:lnTo>
                  <a:lnTo>
                    <a:pt x="10" y="333"/>
                  </a:lnTo>
                  <a:lnTo>
                    <a:pt x="14" y="331"/>
                  </a:lnTo>
                  <a:lnTo>
                    <a:pt x="17" y="328"/>
                  </a:lnTo>
                  <a:lnTo>
                    <a:pt x="21" y="327"/>
                  </a:lnTo>
                  <a:lnTo>
                    <a:pt x="26" y="325"/>
                  </a:lnTo>
                  <a:lnTo>
                    <a:pt x="30" y="321"/>
                  </a:lnTo>
                  <a:lnTo>
                    <a:pt x="36" y="319"/>
                  </a:lnTo>
                  <a:lnTo>
                    <a:pt x="41" y="316"/>
                  </a:lnTo>
                  <a:lnTo>
                    <a:pt x="48" y="313"/>
                  </a:lnTo>
                  <a:lnTo>
                    <a:pt x="53" y="310"/>
                  </a:lnTo>
                  <a:lnTo>
                    <a:pt x="60" y="306"/>
                  </a:lnTo>
                  <a:lnTo>
                    <a:pt x="67" y="303"/>
                  </a:lnTo>
                  <a:lnTo>
                    <a:pt x="73" y="300"/>
                  </a:lnTo>
                  <a:lnTo>
                    <a:pt x="81" y="296"/>
                  </a:lnTo>
                  <a:lnTo>
                    <a:pt x="88" y="292"/>
                  </a:lnTo>
                  <a:lnTo>
                    <a:pt x="95" y="288"/>
                  </a:lnTo>
                  <a:lnTo>
                    <a:pt x="103" y="284"/>
                  </a:lnTo>
                  <a:lnTo>
                    <a:pt x="110" y="279"/>
                  </a:lnTo>
                  <a:lnTo>
                    <a:pt x="119" y="276"/>
                  </a:lnTo>
                  <a:lnTo>
                    <a:pt x="126" y="271"/>
                  </a:lnTo>
                  <a:lnTo>
                    <a:pt x="134" y="266"/>
                  </a:lnTo>
                  <a:lnTo>
                    <a:pt x="143" y="262"/>
                  </a:lnTo>
                  <a:lnTo>
                    <a:pt x="151" y="256"/>
                  </a:lnTo>
                  <a:lnTo>
                    <a:pt x="160" y="252"/>
                  </a:lnTo>
                  <a:lnTo>
                    <a:pt x="167" y="247"/>
                  </a:lnTo>
                  <a:lnTo>
                    <a:pt x="175" y="242"/>
                  </a:lnTo>
                  <a:lnTo>
                    <a:pt x="185" y="238"/>
                  </a:lnTo>
                  <a:lnTo>
                    <a:pt x="193" y="233"/>
                  </a:lnTo>
                  <a:lnTo>
                    <a:pt x="202" y="229"/>
                  </a:lnTo>
                  <a:lnTo>
                    <a:pt x="210" y="224"/>
                  </a:lnTo>
                  <a:lnTo>
                    <a:pt x="218" y="218"/>
                  </a:lnTo>
                  <a:lnTo>
                    <a:pt x="226" y="214"/>
                  </a:lnTo>
                  <a:lnTo>
                    <a:pt x="235" y="208"/>
                  </a:lnTo>
                  <a:lnTo>
                    <a:pt x="243" y="203"/>
                  </a:lnTo>
                  <a:lnTo>
                    <a:pt x="251" y="199"/>
                  </a:lnTo>
                  <a:lnTo>
                    <a:pt x="258" y="194"/>
                  </a:lnTo>
                  <a:lnTo>
                    <a:pt x="267" y="190"/>
                  </a:lnTo>
                  <a:lnTo>
                    <a:pt x="274" y="185"/>
                  </a:lnTo>
                  <a:lnTo>
                    <a:pt x="282" y="179"/>
                  </a:lnTo>
                  <a:lnTo>
                    <a:pt x="288" y="175"/>
                  </a:lnTo>
                  <a:lnTo>
                    <a:pt x="295" y="171"/>
                  </a:lnTo>
                  <a:lnTo>
                    <a:pt x="301" y="166"/>
                  </a:lnTo>
                  <a:lnTo>
                    <a:pt x="308" y="163"/>
                  </a:lnTo>
                  <a:lnTo>
                    <a:pt x="315" y="159"/>
                  </a:lnTo>
                  <a:lnTo>
                    <a:pt x="321" y="154"/>
                  </a:lnTo>
                  <a:lnTo>
                    <a:pt x="326" y="150"/>
                  </a:lnTo>
                  <a:lnTo>
                    <a:pt x="331" y="146"/>
                  </a:lnTo>
                  <a:lnTo>
                    <a:pt x="336" y="143"/>
                  </a:lnTo>
                  <a:lnTo>
                    <a:pt x="341" y="139"/>
                  </a:lnTo>
                  <a:lnTo>
                    <a:pt x="346" y="136"/>
                  </a:lnTo>
                  <a:lnTo>
                    <a:pt x="349" y="133"/>
                  </a:lnTo>
                  <a:lnTo>
                    <a:pt x="352" y="129"/>
                  </a:lnTo>
                  <a:lnTo>
                    <a:pt x="357" y="127"/>
                  </a:lnTo>
                  <a:lnTo>
                    <a:pt x="359" y="123"/>
                  </a:lnTo>
                  <a:lnTo>
                    <a:pt x="361" y="121"/>
                  </a:lnTo>
                  <a:lnTo>
                    <a:pt x="364" y="119"/>
                  </a:lnTo>
                  <a:lnTo>
                    <a:pt x="366" y="117"/>
                  </a:lnTo>
                  <a:lnTo>
                    <a:pt x="367" y="112"/>
                  </a:lnTo>
                  <a:lnTo>
                    <a:pt x="367" y="111"/>
                  </a:lnTo>
                  <a:lnTo>
                    <a:pt x="365" y="107"/>
                  </a:lnTo>
                  <a:lnTo>
                    <a:pt x="362" y="105"/>
                  </a:lnTo>
                  <a:lnTo>
                    <a:pt x="360" y="103"/>
                  </a:lnTo>
                  <a:lnTo>
                    <a:pt x="360" y="100"/>
                  </a:lnTo>
                  <a:lnTo>
                    <a:pt x="356" y="97"/>
                  </a:lnTo>
                  <a:lnTo>
                    <a:pt x="354" y="95"/>
                  </a:lnTo>
                  <a:lnTo>
                    <a:pt x="349" y="91"/>
                  </a:lnTo>
                  <a:lnTo>
                    <a:pt x="346" y="91"/>
                  </a:lnTo>
                  <a:lnTo>
                    <a:pt x="342" y="90"/>
                  </a:lnTo>
                  <a:lnTo>
                    <a:pt x="338" y="91"/>
                  </a:lnTo>
                  <a:lnTo>
                    <a:pt x="336" y="91"/>
                  </a:lnTo>
                  <a:lnTo>
                    <a:pt x="332" y="91"/>
                  </a:lnTo>
                  <a:lnTo>
                    <a:pt x="330" y="91"/>
                  </a:lnTo>
                  <a:lnTo>
                    <a:pt x="328" y="94"/>
                  </a:lnTo>
                  <a:lnTo>
                    <a:pt x="325" y="94"/>
                  </a:lnTo>
                  <a:lnTo>
                    <a:pt x="321" y="95"/>
                  </a:lnTo>
                  <a:lnTo>
                    <a:pt x="319" y="97"/>
                  </a:lnTo>
                  <a:lnTo>
                    <a:pt x="316" y="99"/>
                  </a:lnTo>
                  <a:lnTo>
                    <a:pt x="311" y="100"/>
                  </a:lnTo>
                  <a:lnTo>
                    <a:pt x="308" y="104"/>
                  </a:lnTo>
                  <a:lnTo>
                    <a:pt x="305" y="105"/>
                  </a:lnTo>
                  <a:lnTo>
                    <a:pt x="300" y="108"/>
                  </a:lnTo>
                  <a:lnTo>
                    <a:pt x="296" y="112"/>
                  </a:lnTo>
                  <a:lnTo>
                    <a:pt x="292" y="115"/>
                  </a:lnTo>
                  <a:lnTo>
                    <a:pt x="287" y="119"/>
                  </a:lnTo>
                  <a:lnTo>
                    <a:pt x="283" y="123"/>
                  </a:lnTo>
                  <a:lnTo>
                    <a:pt x="280" y="126"/>
                  </a:lnTo>
                  <a:lnTo>
                    <a:pt x="277" y="127"/>
                  </a:lnTo>
                  <a:lnTo>
                    <a:pt x="275" y="129"/>
                  </a:lnTo>
                  <a:lnTo>
                    <a:pt x="273" y="130"/>
                  </a:lnTo>
                  <a:lnTo>
                    <a:pt x="267" y="134"/>
                  </a:lnTo>
                  <a:lnTo>
                    <a:pt x="263" y="137"/>
                  </a:lnTo>
                  <a:lnTo>
                    <a:pt x="258" y="139"/>
                  </a:lnTo>
                  <a:lnTo>
                    <a:pt x="254" y="141"/>
                  </a:lnTo>
                  <a:lnTo>
                    <a:pt x="251" y="143"/>
                  </a:lnTo>
                  <a:lnTo>
                    <a:pt x="247" y="144"/>
                  </a:lnTo>
                  <a:lnTo>
                    <a:pt x="243" y="145"/>
                  </a:lnTo>
                  <a:lnTo>
                    <a:pt x="241" y="146"/>
                  </a:lnTo>
                  <a:lnTo>
                    <a:pt x="237" y="146"/>
                  </a:lnTo>
                  <a:lnTo>
                    <a:pt x="235" y="146"/>
                  </a:lnTo>
                  <a:lnTo>
                    <a:pt x="231" y="145"/>
                  </a:lnTo>
                  <a:lnTo>
                    <a:pt x="227" y="144"/>
                  </a:lnTo>
                  <a:lnTo>
                    <a:pt x="226" y="142"/>
                  </a:lnTo>
                  <a:lnTo>
                    <a:pt x="225" y="139"/>
                  </a:lnTo>
                  <a:lnTo>
                    <a:pt x="225" y="137"/>
                  </a:lnTo>
                  <a:lnTo>
                    <a:pt x="225" y="136"/>
                  </a:lnTo>
                  <a:lnTo>
                    <a:pt x="225" y="133"/>
                  </a:lnTo>
                  <a:lnTo>
                    <a:pt x="226" y="129"/>
                  </a:lnTo>
                  <a:lnTo>
                    <a:pt x="226" y="126"/>
                  </a:lnTo>
                  <a:lnTo>
                    <a:pt x="228" y="122"/>
                  </a:lnTo>
                  <a:lnTo>
                    <a:pt x="229" y="118"/>
                  </a:lnTo>
                  <a:lnTo>
                    <a:pt x="233" y="114"/>
                  </a:lnTo>
                  <a:lnTo>
                    <a:pt x="235" y="108"/>
                  </a:lnTo>
                  <a:lnTo>
                    <a:pt x="238" y="105"/>
                  </a:lnTo>
                  <a:lnTo>
                    <a:pt x="239" y="102"/>
                  </a:lnTo>
                  <a:lnTo>
                    <a:pt x="242" y="99"/>
                  </a:lnTo>
                  <a:lnTo>
                    <a:pt x="244" y="97"/>
                  </a:lnTo>
                  <a:lnTo>
                    <a:pt x="246" y="94"/>
                  </a:lnTo>
                  <a:lnTo>
                    <a:pt x="248" y="91"/>
                  </a:lnTo>
                  <a:lnTo>
                    <a:pt x="251" y="89"/>
                  </a:lnTo>
                  <a:lnTo>
                    <a:pt x="254" y="86"/>
                  </a:lnTo>
                  <a:lnTo>
                    <a:pt x="256" y="83"/>
                  </a:lnTo>
                  <a:lnTo>
                    <a:pt x="258" y="80"/>
                  </a:lnTo>
                  <a:lnTo>
                    <a:pt x="261" y="76"/>
                  </a:lnTo>
                  <a:lnTo>
                    <a:pt x="263" y="73"/>
                  </a:lnTo>
                  <a:lnTo>
                    <a:pt x="266" y="71"/>
                  </a:lnTo>
                  <a:lnTo>
                    <a:pt x="267" y="68"/>
                  </a:lnTo>
                  <a:lnTo>
                    <a:pt x="269" y="65"/>
                  </a:lnTo>
                  <a:lnTo>
                    <a:pt x="270" y="63"/>
                  </a:lnTo>
                  <a:lnTo>
                    <a:pt x="273" y="59"/>
                  </a:lnTo>
                  <a:lnTo>
                    <a:pt x="274" y="58"/>
                  </a:lnTo>
                  <a:lnTo>
                    <a:pt x="276" y="55"/>
                  </a:lnTo>
                  <a:lnTo>
                    <a:pt x="277" y="52"/>
                  </a:lnTo>
                  <a:lnTo>
                    <a:pt x="278" y="50"/>
                  </a:lnTo>
                  <a:lnTo>
                    <a:pt x="280" y="46"/>
                  </a:lnTo>
                  <a:lnTo>
                    <a:pt x="282" y="41"/>
                  </a:lnTo>
                  <a:lnTo>
                    <a:pt x="284" y="38"/>
                  </a:lnTo>
                  <a:lnTo>
                    <a:pt x="285" y="33"/>
                  </a:lnTo>
                  <a:lnTo>
                    <a:pt x="285" y="30"/>
                  </a:lnTo>
                  <a:lnTo>
                    <a:pt x="286" y="26"/>
                  </a:lnTo>
                  <a:lnTo>
                    <a:pt x="285" y="23"/>
                  </a:lnTo>
                  <a:lnTo>
                    <a:pt x="285" y="19"/>
                  </a:lnTo>
                  <a:lnTo>
                    <a:pt x="285" y="17"/>
                  </a:lnTo>
                  <a:lnTo>
                    <a:pt x="285" y="15"/>
                  </a:lnTo>
                  <a:lnTo>
                    <a:pt x="284" y="12"/>
                  </a:lnTo>
                  <a:lnTo>
                    <a:pt x="282" y="9"/>
                  </a:lnTo>
                  <a:lnTo>
                    <a:pt x="280" y="8"/>
                  </a:lnTo>
                  <a:lnTo>
                    <a:pt x="280" y="5"/>
                  </a:lnTo>
                  <a:lnTo>
                    <a:pt x="277" y="3"/>
                  </a:lnTo>
                  <a:lnTo>
                    <a:pt x="274" y="1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5" y="1"/>
                  </a:lnTo>
                  <a:lnTo>
                    <a:pt x="263" y="2"/>
                  </a:lnTo>
                  <a:lnTo>
                    <a:pt x="263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5" name="Freeform 180"/>
            <p:cNvSpPr>
              <a:spLocks/>
            </p:cNvSpPr>
            <p:nvPr/>
          </p:nvSpPr>
          <p:spPr bwMode="auto">
            <a:xfrm>
              <a:off x="4149" y="2157"/>
              <a:ext cx="234" cy="833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" y="36"/>
                </a:cxn>
                <a:cxn ang="0">
                  <a:pos x="7" y="60"/>
                </a:cxn>
                <a:cxn ang="0">
                  <a:pos x="11" y="92"/>
                </a:cxn>
                <a:cxn ang="0">
                  <a:pos x="16" y="130"/>
                </a:cxn>
                <a:cxn ang="0">
                  <a:pos x="23" y="171"/>
                </a:cxn>
                <a:cxn ang="0">
                  <a:pos x="31" y="215"/>
                </a:cxn>
                <a:cxn ang="0">
                  <a:pos x="39" y="261"/>
                </a:cxn>
                <a:cxn ang="0">
                  <a:pos x="46" y="308"/>
                </a:cxn>
                <a:cxn ang="0">
                  <a:pos x="54" y="353"/>
                </a:cxn>
                <a:cxn ang="0">
                  <a:pos x="61" y="396"/>
                </a:cxn>
                <a:cxn ang="0">
                  <a:pos x="69" y="435"/>
                </a:cxn>
                <a:cxn ang="0">
                  <a:pos x="75" y="467"/>
                </a:cxn>
                <a:cxn ang="0">
                  <a:pos x="82" y="495"/>
                </a:cxn>
                <a:cxn ang="0">
                  <a:pos x="86" y="513"/>
                </a:cxn>
                <a:cxn ang="0">
                  <a:pos x="91" y="521"/>
                </a:cxn>
                <a:cxn ang="0">
                  <a:pos x="94" y="510"/>
                </a:cxn>
                <a:cxn ang="0">
                  <a:pos x="100" y="488"/>
                </a:cxn>
                <a:cxn ang="0">
                  <a:pos x="105" y="459"/>
                </a:cxn>
                <a:cxn ang="0">
                  <a:pos x="113" y="425"/>
                </a:cxn>
                <a:cxn ang="0">
                  <a:pos x="121" y="385"/>
                </a:cxn>
                <a:cxn ang="0">
                  <a:pos x="129" y="342"/>
                </a:cxn>
                <a:cxn ang="0">
                  <a:pos x="137" y="297"/>
                </a:cxn>
                <a:cxn ang="0">
                  <a:pos x="146" y="251"/>
                </a:cxn>
                <a:cxn ang="0">
                  <a:pos x="154" y="205"/>
                </a:cxn>
                <a:cxn ang="0">
                  <a:pos x="160" y="162"/>
                </a:cxn>
                <a:cxn ang="0">
                  <a:pos x="166" y="120"/>
                </a:cxn>
                <a:cxn ang="0">
                  <a:pos x="170" y="84"/>
                </a:cxn>
                <a:cxn ang="0">
                  <a:pos x="174" y="52"/>
                </a:cxn>
                <a:cxn ang="0">
                  <a:pos x="175" y="28"/>
                </a:cxn>
                <a:cxn ang="0">
                  <a:pos x="172" y="12"/>
                </a:cxn>
                <a:cxn ang="0">
                  <a:pos x="168" y="5"/>
                </a:cxn>
                <a:cxn ang="0">
                  <a:pos x="156" y="1"/>
                </a:cxn>
                <a:cxn ang="0">
                  <a:pos x="147" y="0"/>
                </a:cxn>
                <a:cxn ang="0">
                  <a:pos x="133" y="9"/>
                </a:cxn>
                <a:cxn ang="0">
                  <a:pos x="127" y="20"/>
                </a:cxn>
                <a:cxn ang="0">
                  <a:pos x="124" y="30"/>
                </a:cxn>
                <a:cxn ang="0">
                  <a:pos x="122" y="40"/>
                </a:cxn>
                <a:cxn ang="0">
                  <a:pos x="122" y="51"/>
                </a:cxn>
                <a:cxn ang="0">
                  <a:pos x="119" y="63"/>
                </a:cxn>
                <a:cxn ang="0">
                  <a:pos x="119" y="77"/>
                </a:cxn>
                <a:cxn ang="0">
                  <a:pos x="118" y="94"/>
                </a:cxn>
                <a:cxn ang="0">
                  <a:pos x="117" y="107"/>
                </a:cxn>
                <a:cxn ang="0">
                  <a:pos x="115" y="120"/>
                </a:cxn>
                <a:cxn ang="0">
                  <a:pos x="113" y="131"/>
                </a:cxn>
                <a:cxn ang="0">
                  <a:pos x="107" y="143"/>
                </a:cxn>
                <a:cxn ang="0">
                  <a:pos x="95" y="155"/>
                </a:cxn>
                <a:cxn ang="0">
                  <a:pos x="86" y="151"/>
                </a:cxn>
                <a:cxn ang="0">
                  <a:pos x="77" y="138"/>
                </a:cxn>
                <a:cxn ang="0">
                  <a:pos x="73" y="127"/>
                </a:cxn>
                <a:cxn ang="0">
                  <a:pos x="70" y="115"/>
                </a:cxn>
                <a:cxn ang="0">
                  <a:pos x="66" y="100"/>
                </a:cxn>
                <a:cxn ang="0">
                  <a:pos x="64" y="81"/>
                </a:cxn>
                <a:cxn ang="0">
                  <a:pos x="61" y="63"/>
                </a:cxn>
                <a:cxn ang="0">
                  <a:pos x="57" y="48"/>
                </a:cxn>
                <a:cxn ang="0">
                  <a:pos x="53" y="36"/>
                </a:cxn>
                <a:cxn ang="0">
                  <a:pos x="47" y="25"/>
                </a:cxn>
                <a:cxn ang="0">
                  <a:pos x="38" y="11"/>
                </a:cxn>
                <a:cxn ang="0">
                  <a:pos x="26" y="4"/>
                </a:cxn>
                <a:cxn ang="0">
                  <a:pos x="15" y="3"/>
                </a:cxn>
                <a:cxn ang="0">
                  <a:pos x="7" y="4"/>
                </a:cxn>
                <a:cxn ang="0">
                  <a:pos x="0" y="16"/>
                </a:cxn>
              </a:cxnLst>
              <a:rect l="0" t="0" r="r" b="b"/>
              <a:pathLst>
                <a:path w="175" h="521">
                  <a:moveTo>
                    <a:pt x="0" y="16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3" y="41"/>
                  </a:lnTo>
                  <a:lnTo>
                    <a:pt x="4" y="47"/>
                  </a:lnTo>
                  <a:lnTo>
                    <a:pt x="5" y="53"/>
                  </a:lnTo>
                  <a:lnTo>
                    <a:pt x="7" y="60"/>
                  </a:lnTo>
                  <a:lnTo>
                    <a:pt x="7" y="67"/>
                  </a:lnTo>
                  <a:lnTo>
                    <a:pt x="9" y="75"/>
                  </a:lnTo>
                  <a:lnTo>
                    <a:pt x="10" y="84"/>
                  </a:lnTo>
                  <a:lnTo>
                    <a:pt x="11" y="92"/>
                  </a:lnTo>
                  <a:lnTo>
                    <a:pt x="12" y="101"/>
                  </a:lnTo>
                  <a:lnTo>
                    <a:pt x="13" y="109"/>
                  </a:lnTo>
                  <a:lnTo>
                    <a:pt x="15" y="119"/>
                  </a:lnTo>
                  <a:lnTo>
                    <a:pt x="16" y="130"/>
                  </a:lnTo>
                  <a:lnTo>
                    <a:pt x="19" y="139"/>
                  </a:lnTo>
                  <a:lnTo>
                    <a:pt x="20" y="149"/>
                  </a:lnTo>
                  <a:lnTo>
                    <a:pt x="22" y="159"/>
                  </a:lnTo>
                  <a:lnTo>
                    <a:pt x="23" y="171"/>
                  </a:lnTo>
                  <a:lnTo>
                    <a:pt x="25" y="181"/>
                  </a:lnTo>
                  <a:lnTo>
                    <a:pt x="26" y="193"/>
                  </a:lnTo>
                  <a:lnTo>
                    <a:pt x="29" y="204"/>
                  </a:lnTo>
                  <a:lnTo>
                    <a:pt x="31" y="215"/>
                  </a:lnTo>
                  <a:lnTo>
                    <a:pt x="33" y="227"/>
                  </a:lnTo>
                  <a:lnTo>
                    <a:pt x="34" y="238"/>
                  </a:lnTo>
                  <a:lnTo>
                    <a:pt x="36" y="250"/>
                  </a:lnTo>
                  <a:lnTo>
                    <a:pt x="39" y="261"/>
                  </a:lnTo>
                  <a:lnTo>
                    <a:pt x="40" y="273"/>
                  </a:lnTo>
                  <a:lnTo>
                    <a:pt x="42" y="285"/>
                  </a:lnTo>
                  <a:lnTo>
                    <a:pt x="44" y="297"/>
                  </a:lnTo>
                  <a:lnTo>
                    <a:pt x="46" y="308"/>
                  </a:lnTo>
                  <a:lnTo>
                    <a:pt x="47" y="318"/>
                  </a:lnTo>
                  <a:lnTo>
                    <a:pt x="50" y="330"/>
                  </a:lnTo>
                  <a:lnTo>
                    <a:pt x="52" y="342"/>
                  </a:lnTo>
                  <a:lnTo>
                    <a:pt x="54" y="353"/>
                  </a:lnTo>
                  <a:lnTo>
                    <a:pt x="55" y="364"/>
                  </a:lnTo>
                  <a:lnTo>
                    <a:pt x="57" y="374"/>
                  </a:lnTo>
                  <a:lnTo>
                    <a:pt x="60" y="385"/>
                  </a:lnTo>
                  <a:lnTo>
                    <a:pt x="61" y="396"/>
                  </a:lnTo>
                  <a:lnTo>
                    <a:pt x="63" y="405"/>
                  </a:lnTo>
                  <a:lnTo>
                    <a:pt x="65" y="416"/>
                  </a:lnTo>
                  <a:lnTo>
                    <a:pt x="67" y="425"/>
                  </a:lnTo>
                  <a:lnTo>
                    <a:pt x="69" y="435"/>
                  </a:lnTo>
                  <a:lnTo>
                    <a:pt x="71" y="443"/>
                  </a:lnTo>
                  <a:lnTo>
                    <a:pt x="72" y="452"/>
                  </a:lnTo>
                  <a:lnTo>
                    <a:pt x="74" y="459"/>
                  </a:lnTo>
                  <a:lnTo>
                    <a:pt x="75" y="467"/>
                  </a:lnTo>
                  <a:lnTo>
                    <a:pt x="77" y="474"/>
                  </a:lnTo>
                  <a:lnTo>
                    <a:pt x="79" y="482"/>
                  </a:lnTo>
                  <a:lnTo>
                    <a:pt x="80" y="488"/>
                  </a:lnTo>
                  <a:lnTo>
                    <a:pt x="82" y="495"/>
                  </a:lnTo>
                  <a:lnTo>
                    <a:pt x="83" y="499"/>
                  </a:lnTo>
                  <a:lnTo>
                    <a:pt x="84" y="505"/>
                  </a:lnTo>
                  <a:lnTo>
                    <a:pt x="85" y="508"/>
                  </a:lnTo>
                  <a:lnTo>
                    <a:pt x="86" y="513"/>
                  </a:lnTo>
                  <a:lnTo>
                    <a:pt x="87" y="515"/>
                  </a:lnTo>
                  <a:lnTo>
                    <a:pt x="88" y="518"/>
                  </a:lnTo>
                  <a:lnTo>
                    <a:pt x="90" y="520"/>
                  </a:lnTo>
                  <a:lnTo>
                    <a:pt x="91" y="521"/>
                  </a:lnTo>
                  <a:lnTo>
                    <a:pt x="91" y="519"/>
                  </a:lnTo>
                  <a:lnTo>
                    <a:pt x="92" y="516"/>
                  </a:lnTo>
                  <a:lnTo>
                    <a:pt x="93" y="513"/>
                  </a:lnTo>
                  <a:lnTo>
                    <a:pt x="94" y="510"/>
                  </a:lnTo>
                  <a:lnTo>
                    <a:pt x="95" y="504"/>
                  </a:lnTo>
                  <a:lnTo>
                    <a:pt x="96" y="499"/>
                  </a:lnTo>
                  <a:lnTo>
                    <a:pt x="97" y="492"/>
                  </a:lnTo>
                  <a:lnTo>
                    <a:pt x="100" y="488"/>
                  </a:lnTo>
                  <a:lnTo>
                    <a:pt x="101" y="481"/>
                  </a:lnTo>
                  <a:lnTo>
                    <a:pt x="102" y="474"/>
                  </a:lnTo>
                  <a:lnTo>
                    <a:pt x="103" y="466"/>
                  </a:lnTo>
                  <a:lnTo>
                    <a:pt x="105" y="459"/>
                  </a:lnTo>
                  <a:lnTo>
                    <a:pt x="106" y="450"/>
                  </a:lnTo>
                  <a:lnTo>
                    <a:pt x="108" y="442"/>
                  </a:lnTo>
                  <a:lnTo>
                    <a:pt x="111" y="434"/>
                  </a:lnTo>
                  <a:lnTo>
                    <a:pt x="113" y="425"/>
                  </a:lnTo>
                  <a:lnTo>
                    <a:pt x="115" y="415"/>
                  </a:lnTo>
                  <a:lnTo>
                    <a:pt x="116" y="404"/>
                  </a:lnTo>
                  <a:lnTo>
                    <a:pt x="118" y="395"/>
                  </a:lnTo>
                  <a:lnTo>
                    <a:pt x="121" y="385"/>
                  </a:lnTo>
                  <a:lnTo>
                    <a:pt x="122" y="374"/>
                  </a:lnTo>
                  <a:lnTo>
                    <a:pt x="125" y="364"/>
                  </a:lnTo>
                  <a:lnTo>
                    <a:pt x="126" y="353"/>
                  </a:lnTo>
                  <a:lnTo>
                    <a:pt x="129" y="342"/>
                  </a:lnTo>
                  <a:lnTo>
                    <a:pt x="132" y="331"/>
                  </a:lnTo>
                  <a:lnTo>
                    <a:pt x="133" y="320"/>
                  </a:lnTo>
                  <a:lnTo>
                    <a:pt x="135" y="308"/>
                  </a:lnTo>
                  <a:lnTo>
                    <a:pt x="137" y="297"/>
                  </a:lnTo>
                  <a:lnTo>
                    <a:pt x="139" y="285"/>
                  </a:lnTo>
                  <a:lnTo>
                    <a:pt x="142" y="274"/>
                  </a:lnTo>
                  <a:lnTo>
                    <a:pt x="144" y="262"/>
                  </a:lnTo>
                  <a:lnTo>
                    <a:pt x="146" y="251"/>
                  </a:lnTo>
                  <a:lnTo>
                    <a:pt x="148" y="239"/>
                  </a:lnTo>
                  <a:lnTo>
                    <a:pt x="149" y="228"/>
                  </a:lnTo>
                  <a:lnTo>
                    <a:pt x="152" y="217"/>
                  </a:lnTo>
                  <a:lnTo>
                    <a:pt x="154" y="205"/>
                  </a:lnTo>
                  <a:lnTo>
                    <a:pt x="156" y="194"/>
                  </a:lnTo>
                  <a:lnTo>
                    <a:pt x="157" y="182"/>
                  </a:lnTo>
                  <a:lnTo>
                    <a:pt x="159" y="172"/>
                  </a:lnTo>
                  <a:lnTo>
                    <a:pt x="160" y="162"/>
                  </a:lnTo>
                  <a:lnTo>
                    <a:pt x="163" y="150"/>
                  </a:lnTo>
                  <a:lnTo>
                    <a:pt x="164" y="140"/>
                  </a:lnTo>
                  <a:lnTo>
                    <a:pt x="165" y="130"/>
                  </a:lnTo>
                  <a:lnTo>
                    <a:pt x="166" y="120"/>
                  </a:lnTo>
                  <a:lnTo>
                    <a:pt x="167" y="110"/>
                  </a:lnTo>
                  <a:lnTo>
                    <a:pt x="169" y="101"/>
                  </a:lnTo>
                  <a:lnTo>
                    <a:pt x="170" y="92"/>
                  </a:lnTo>
                  <a:lnTo>
                    <a:pt x="170" y="84"/>
                  </a:lnTo>
                  <a:lnTo>
                    <a:pt x="172" y="75"/>
                  </a:lnTo>
                  <a:lnTo>
                    <a:pt x="172" y="67"/>
                  </a:lnTo>
                  <a:lnTo>
                    <a:pt x="173" y="59"/>
                  </a:lnTo>
                  <a:lnTo>
                    <a:pt x="174" y="52"/>
                  </a:lnTo>
                  <a:lnTo>
                    <a:pt x="174" y="45"/>
                  </a:lnTo>
                  <a:lnTo>
                    <a:pt x="174" y="39"/>
                  </a:lnTo>
                  <a:lnTo>
                    <a:pt x="174" y="33"/>
                  </a:lnTo>
                  <a:lnTo>
                    <a:pt x="175" y="28"/>
                  </a:lnTo>
                  <a:lnTo>
                    <a:pt x="174" y="23"/>
                  </a:lnTo>
                  <a:lnTo>
                    <a:pt x="174" y="17"/>
                  </a:lnTo>
                  <a:lnTo>
                    <a:pt x="173" y="14"/>
                  </a:lnTo>
                  <a:lnTo>
                    <a:pt x="172" y="12"/>
                  </a:lnTo>
                  <a:lnTo>
                    <a:pt x="170" y="8"/>
                  </a:lnTo>
                  <a:lnTo>
                    <a:pt x="170" y="7"/>
                  </a:lnTo>
                  <a:lnTo>
                    <a:pt x="169" y="6"/>
                  </a:lnTo>
                  <a:lnTo>
                    <a:pt x="168" y="5"/>
                  </a:lnTo>
                  <a:lnTo>
                    <a:pt x="165" y="4"/>
                  </a:lnTo>
                  <a:lnTo>
                    <a:pt x="162" y="3"/>
                  </a:lnTo>
                  <a:lnTo>
                    <a:pt x="159" y="3"/>
                  </a:lnTo>
                  <a:lnTo>
                    <a:pt x="156" y="1"/>
                  </a:lnTo>
                  <a:lnTo>
                    <a:pt x="154" y="0"/>
                  </a:lnTo>
                  <a:lnTo>
                    <a:pt x="150" y="0"/>
                  </a:lnTo>
                  <a:lnTo>
                    <a:pt x="149" y="0"/>
                  </a:lnTo>
                  <a:lnTo>
                    <a:pt x="147" y="0"/>
                  </a:lnTo>
                  <a:lnTo>
                    <a:pt x="143" y="1"/>
                  </a:lnTo>
                  <a:lnTo>
                    <a:pt x="139" y="3"/>
                  </a:lnTo>
                  <a:lnTo>
                    <a:pt x="135" y="6"/>
                  </a:lnTo>
                  <a:lnTo>
                    <a:pt x="133" y="9"/>
                  </a:lnTo>
                  <a:lnTo>
                    <a:pt x="131" y="11"/>
                  </a:lnTo>
                  <a:lnTo>
                    <a:pt x="129" y="14"/>
                  </a:lnTo>
                  <a:lnTo>
                    <a:pt x="128" y="16"/>
                  </a:lnTo>
                  <a:lnTo>
                    <a:pt x="127" y="20"/>
                  </a:lnTo>
                  <a:lnTo>
                    <a:pt x="126" y="23"/>
                  </a:lnTo>
                  <a:lnTo>
                    <a:pt x="125" y="27"/>
                  </a:lnTo>
                  <a:lnTo>
                    <a:pt x="125" y="28"/>
                  </a:lnTo>
                  <a:lnTo>
                    <a:pt x="124" y="30"/>
                  </a:lnTo>
                  <a:lnTo>
                    <a:pt x="123" y="33"/>
                  </a:lnTo>
                  <a:lnTo>
                    <a:pt x="123" y="36"/>
                  </a:lnTo>
                  <a:lnTo>
                    <a:pt x="123" y="38"/>
                  </a:lnTo>
                  <a:lnTo>
                    <a:pt x="122" y="40"/>
                  </a:lnTo>
                  <a:lnTo>
                    <a:pt x="122" y="43"/>
                  </a:lnTo>
                  <a:lnTo>
                    <a:pt x="122" y="45"/>
                  </a:lnTo>
                  <a:lnTo>
                    <a:pt x="122" y="48"/>
                  </a:lnTo>
                  <a:lnTo>
                    <a:pt x="122" y="51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19" y="60"/>
                  </a:lnTo>
                  <a:lnTo>
                    <a:pt x="119" y="63"/>
                  </a:lnTo>
                  <a:lnTo>
                    <a:pt x="119" y="67"/>
                  </a:lnTo>
                  <a:lnTo>
                    <a:pt x="119" y="70"/>
                  </a:lnTo>
                  <a:lnTo>
                    <a:pt x="119" y="73"/>
                  </a:lnTo>
                  <a:lnTo>
                    <a:pt x="119" y="77"/>
                  </a:lnTo>
                  <a:lnTo>
                    <a:pt x="119" y="81"/>
                  </a:lnTo>
                  <a:lnTo>
                    <a:pt x="119" y="86"/>
                  </a:lnTo>
                  <a:lnTo>
                    <a:pt x="118" y="90"/>
                  </a:lnTo>
                  <a:lnTo>
                    <a:pt x="118" y="94"/>
                  </a:lnTo>
                  <a:lnTo>
                    <a:pt x="118" y="98"/>
                  </a:lnTo>
                  <a:lnTo>
                    <a:pt x="118" y="101"/>
                  </a:lnTo>
                  <a:lnTo>
                    <a:pt x="117" y="104"/>
                  </a:lnTo>
                  <a:lnTo>
                    <a:pt x="117" y="107"/>
                  </a:lnTo>
                  <a:lnTo>
                    <a:pt x="116" y="110"/>
                  </a:lnTo>
                  <a:lnTo>
                    <a:pt x="116" y="114"/>
                  </a:lnTo>
                  <a:lnTo>
                    <a:pt x="115" y="117"/>
                  </a:lnTo>
                  <a:lnTo>
                    <a:pt x="115" y="120"/>
                  </a:lnTo>
                  <a:lnTo>
                    <a:pt x="114" y="123"/>
                  </a:lnTo>
                  <a:lnTo>
                    <a:pt x="114" y="126"/>
                  </a:lnTo>
                  <a:lnTo>
                    <a:pt x="113" y="127"/>
                  </a:lnTo>
                  <a:lnTo>
                    <a:pt x="113" y="131"/>
                  </a:lnTo>
                  <a:lnTo>
                    <a:pt x="112" y="133"/>
                  </a:lnTo>
                  <a:lnTo>
                    <a:pt x="112" y="136"/>
                  </a:lnTo>
                  <a:lnTo>
                    <a:pt x="108" y="140"/>
                  </a:lnTo>
                  <a:lnTo>
                    <a:pt x="107" y="143"/>
                  </a:lnTo>
                  <a:lnTo>
                    <a:pt x="105" y="146"/>
                  </a:lnTo>
                  <a:lnTo>
                    <a:pt x="104" y="149"/>
                  </a:lnTo>
                  <a:lnTo>
                    <a:pt x="100" y="152"/>
                  </a:lnTo>
                  <a:lnTo>
                    <a:pt x="95" y="155"/>
                  </a:lnTo>
                  <a:lnTo>
                    <a:pt x="93" y="155"/>
                  </a:lnTo>
                  <a:lnTo>
                    <a:pt x="91" y="154"/>
                  </a:lnTo>
                  <a:lnTo>
                    <a:pt x="88" y="152"/>
                  </a:lnTo>
                  <a:lnTo>
                    <a:pt x="86" y="151"/>
                  </a:lnTo>
                  <a:lnTo>
                    <a:pt x="84" y="148"/>
                  </a:lnTo>
                  <a:lnTo>
                    <a:pt x="82" y="146"/>
                  </a:lnTo>
                  <a:lnTo>
                    <a:pt x="79" y="141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3"/>
                  </a:lnTo>
                  <a:lnTo>
                    <a:pt x="74" y="130"/>
                  </a:lnTo>
                  <a:lnTo>
                    <a:pt x="73" y="127"/>
                  </a:lnTo>
                  <a:lnTo>
                    <a:pt x="72" y="124"/>
                  </a:lnTo>
                  <a:lnTo>
                    <a:pt x="71" y="120"/>
                  </a:lnTo>
                  <a:lnTo>
                    <a:pt x="71" y="118"/>
                  </a:lnTo>
                  <a:lnTo>
                    <a:pt x="70" y="115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67" y="103"/>
                  </a:lnTo>
                  <a:lnTo>
                    <a:pt x="66" y="100"/>
                  </a:lnTo>
                  <a:lnTo>
                    <a:pt x="65" y="95"/>
                  </a:lnTo>
                  <a:lnTo>
                    <a:pt x="65" y="91"/>
                  </a:lnTo>
                  <a:lnTo>
                    <a:pt x="64" y="86"/>
                  </a:lnTo>
                  <a:lnTo>
                    <a:pt x="64" y="81"/>
                  </a:lnTo>
                  <a:lnTo>
                    <a:pt x="64" y="77"/>
                  </a:lnTo>
                  <a:lnTo>
                    <a:pt x="63" y="72"/>
                  </a:lnTo>
                  <a:lnTo>
                    <a:pt x="62" y="67"/>
                  </a:lnTo>
                  <a:lnTo>
                    <a:pt x="61" y="63"/>
                  </a:lnTo>
                  <a:lnTo>
                    <a:pt x="60" y="60"/>
                  </a:lnTo>
                  <a:lnTo>
                    <a:pt x="60" y="55"/>
                  </a:lnTo>
                  <a:lnTo>
                    <a:pt x="59" y="52"/>
                  </a:lnTo>
                  <a:lnTo>
                    <a:pt x="57" y="48"/>
                  </a:lnTo>
                  <a:lnTo>
                    <a:pt x="56" y="45"/>
                  </a:lnTo>
                  <a:lnTo>
                    <a:pt x="55" y="41"/>
                  </a:lnTo>
                  <a:lnTo>
                    <a:pt x="54" y="38"/>
                  </a:lnTo>
                  <a:lnTo>
                    <a:pt x="53" y="36"/>
                  </a:lnTo>
                  <a:lnTo>
                    <a:pt x="52" y="33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47" y="25"/>
                  </a:lnTo>
                  <a:lnTo>
                    <a:pt x="45" y="21"/>
                  </a:lnTo>
                  <a:lnTo>
                    <a:pt x="43" y="17"/>
                  </a:lnTo>
                  <a:lnTo>
                    <a:pt x="40" y="14"/>
                  </a:lnTo>
                  <a:lnTo>
                    <a:pt x="38" y="11"/>
                  </a:lnTo>
                  <a:lnTo>
                    <a:pt x="34" y="8"/>
                  </a:lnTo>
                  <a:lnTo>
                    <a:pt x="31" y="7"/>
                  </a:lnTo>
                  <a:lnTo>
                    <a:pt x="29" y="5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7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Freeform 181"/>
            <p:cNvSpPr>
              <a:spLocks/>
            </p:cNvSpPr>
            <p:nvPr/>
          </p:nvSpPr>
          <p:spPr bwMode="auto">
            <a:xfrm>
              <a:off x="4179" y="1685"/>
              <a:ext cx="306" cy="320"/>
            </a:xfrm>
            <a:custGeom>
              <a:avLst/>
              <a:gdLst/>
              <a:ahLst/>
              <a:cxnLst>
                <a:cxn ang="0">
                  <a:pos x="92" y="212"/>
                </a:cxn>
                <a:cxn ang="0">
                  <a:pos x="79" y="210"/>
                </a:cxn>
                <a:cxn ang="0">
                  <a:pos x="63" y="205"/>
                </a:cxn>
                <a:cxn ang="0">
                  <a:pos x="49" y="197"/>
                </a:cxn>
                <a:cxn ang="0">
                  <a:pos x="30" y="181"/>
                </a:cxn>
                <a:cxn ang="0">
                  <a:pos x="15" y="160"/>
                </a:cxn>
                <a:cxn ang="0">
                  <a:pos x="6" y="142"/>
                </a:cxn>
                <a:cxn ang="0">
                  <a:pos x="2" y="130"/>
                </a:cxn>
                <a:cxn ang="0">
                  <a:pos x="0" y="117"/>
                </a:cxn>
                <a:cxn ang="0">
                  <a:pos x="0" y="103"/>
                </a:cxn>
                <a:cxn ang="0">
                  <a:pos x="1" y="90"/>
                </a:cxn>
                <a:cxn ang="0">
                  <a:pos x="4" y="76"/>
                </a:cxn>
                <a:cxn ang="0">
                  <a:pos x="12" y="55"/>
                </a:cxn>
                <a:cxn ang="0">
                  <a:pos x="27" y="35"/>
                </a:cxn>
                <a:cxn ang="0">
                  <a:pos x="45" y="19"/>
                </a:cxn>
                <a:cxn ang="0">
                  <a:pos x="60" y="9"/>
                </a:cxn>
                <a:cxn ang="0">
                  <a:pos x="77" y="3"/>
                </a:cxn>
                <a:cxn ang="0">
                  <a:pos x="90" y="0"/>
                </a:cxn>
                <a:cxn ang="0">
                  <a:pos x="103" y="0"/>
                </a:cxn>
                <a:cxn ang="0">
                  <a:pos x="115" y="0"/>
                </a:cxn>
                <a:cxn ang="0">
                  <a:pos x="126" y="3"/>
                </a:cxn>
                <a:cxn ang="0">
                  <a:pos x="139" y="6"/>
                </a:cxn>
                <a:cxn ang="0">
                  <a:pos x="157" y="16"/>
                </a:cxn>
                <a:cxn ang="0">
                  <a:pos x="176" y="30"/>
                </a:cxn>
                <a:cxn ang="0">
                  <a:pos x="190" y="49"/>
                </a:cxn>
                <a:cxn ang="0">
                  <a:pos x="200" y="71"/>
                </a:cxn>
                <a:cxn ang="0">
                  <a:pos x="204" y="86"/>
                </a:cxn>
                <a:cxn ang="0">
                  <a:pos x="156" y="95"/>
                </a:cxn>
                <a:cxn ang="0">
                  <a:pos x="146" y="72"/>
                </a:cxn>
                <a:cxn ang="0">
                  <a:pos x="129" y="59"/>
                </a:cxn>
                <a:cxn ang="0">
                  <a:pos x="108" y="52"/>
                </a:cxn>
                <a:cxn ang="0">
                  <a:pos x="92" y="53"/>
                </a:cxn>
                <a:cxn ang="0">
                  <a:pos x="79" y="56"/>
                </a:cxn>
                <a:cxn ang="0">
                  <a:pos x="64" y="68"/>
                </a:cxn>
                <a:cxn ang="0">
                  <a:pos x="54" y="83"/>
                </a:cxn>
                <a:cxn ang="0">
                  <a:pos x="50" y="96"/>
                </a:cxn>
                <a:cxn ang="0">
                  <a:pos x="50" y="110"/>
                </a:cxn>
                <a:cxn ang="0">
                  <a:pos x="51" y="124"/>
                </a:cxn>
                <a:cxn ang="0">
                  <a:pos x="61" y="142"/>
                </a:cxn>
                <a:cxn ang="0">
                  <a:pos x="77" y="156"/>
                </a:cxn>
                <a:cxn ang="0">
                  <a:pos x="89" y="162"/>
                </a:cxn>
                <a:cxn ang="0">
                  <a:pos x="103" y="164"/>
                </a:cxn>
                <a:cxn ang="0">
                  <a:pos x="117" y="162"/>
                </a:cxn>
                <a:cxn ang="0">
                  <a:pos x="133" y="154"/>
                </a:cxn>
                <a:cxn ang="0">
                  <a:pos x="150" y="134"/>
                </a:cxn>
                <a:cxn ang="0">
                  <a:pos x="156" y="118"/>
                </a:cxn>
                <a:cxn ang="0">
                  <a:pos x="157" y="106"/>
                </a:cxn>
                <a:cxn ang="0">
                  <a:pos x="205" y="109"/>
                </a:cxn>
                <a:cxn ang="0">
                  <a:pos x="204" y="122"/>
                </a:cxn>
                <a:cxn ang="0">
                  <a:pos x="202" y="135"/>
                </a:cxn>
                <a:cxn ang="0">
                  <a:pos x="198" y="148"/>
                </a:cxn>
                <a:cxn ang="0">
                  <a:pos x="185" y="170"/>
                </a:cxn>
                <a:cxn ang="0">
                  <a:pos x="169" y="188"/>
                </a:cxn>
                <a:cxn ang="0">
                  <a:pos x="148" y="202"/>
                </a:cxn>
                <a:cxn ang="0">
                  <a:pos x="133" y="207"/>
                </a:cxn>
                <a:cxn ang="0">
                  <a:pos x="121" y="211"/>
                </a:cxn>
                <a:cxn ang="0">
                  <a:pos x="109" y="213"/>
                </a:cxn>
              </a:cxnLst>
              <a:rect l="0" t="0" r="r" b="b"/>
              <a:pathLst>
                <a:path w="206" h="213">
                  <a:moveTo>
                    <a:pt x="103" y="213"/>
                  </a:moveTo>
                  <a:lnTo>
                    <a:pt x="101" y="213"/>
                  </a:lnTo>
                  <a:lnTo>
                    <a:pt x="98" y="213"/>
                  </a:lnTo>
                  <a:lnTo>
                    <a:pt x="94" y="212"/>
                  </a:lnTo>
                  <a:lnTo>
                    <a:pt x="92" y="212"/>
                  </a:lnTo>
                  <a:lnTo>
                    <a:pt x="90" y="211"/>
                  </a:lnTo>
                  <a:lnTo>
                    <a:pt x="88" y="211"/>
                  </a:lnTo>
                  <a:lnTo>
                    <a:pt x="84" y="211"/>
                  </a:lnTo>
                  <a:lnTo>
                    <a:pt x="82" y="211"/>
                  </a:lnTo>
                  <a:lnTo>
                    <a:pt x="79" y="210"/>
                  </a:lnTo>
                  <a:lnTo>
                    <a:pt x="77" y="209"/>
                  </a:lnTo>
                  <a:lnTo>
                    <a:pt x="74" y="209"/>
                  </a:lnTo>
                  <a:lnTo>
                    <a:pt x="72" y="207"/>
                  </a:lnTo>
                  <a:lnTo>
                    <a:pt x="67" y="206"/>
                  </a:lnTo>
                  <a:lnTo>
                    <a:pt x="63" y="205"/>
                  </a:lnTo>
                  <a:lnTo>
                    <a:pt x="60" y="203"/>
                  </a:lnTo>
                  <a:lnTo>
                    <a:pt x="58" y="202"/>
                  </a:lnTo>
                  <a:lnTo>
                    <a:pt x="56" y="201"/>
                  </a:lnTo>
                  <a:lnTo>
                    <a:pt x="53" y="199"/>
                  </a:lnTo>
                  <a:lnTo>
                    <a:pt x="49" y="197"/>
                  </a:lnTo>
                  <a:lnTo>
                    <a:pt x="45" y="195"/>
                  </a:lnTo>
                  <a:lnTo>
                    <a:pt x="41" y="191"/>
                  </a:lnTo>
                  <a:lnTo>
                    <a:pt x="37" y="188"/>
                  </a:lnTo>
                  <a:lnTo>
                    <a:pt x="33" y="185"/>
                  </a:lnTo>
                  <a:lnTo>
                    <a:pt x="30" y="181"/>
                  </a:lnTo>
                  <a:lnTo>
                    <a:pt x="27" y="178"/>
                  </a:lnTo>
                  <a:lnTo>
                    <a:pt x="23" y="174"/>
                  </a:lnTo>
                  <a:lnTo>
                    <a:pt x="20" y="170"/>
                  </a:lnTo>
                  <a:lnTo>
                    <a:pt x="17" y="166"/>
                  </a:lnTo>
                  <a:lnTo>
                    <a:pt x="15" y="160"/>
                  </a:lnTo>
                  <a:lnTo>
                    <a:pt x="12" y="157"/>
                  </a:lnTo>
                  <a:lnTo>
                    <a:pt x="10" y="152"/>
                  </a:lnTo>
                  <a:lnTo>
                    <a:pt x="8" y="148"/>
                  </a:lnTo>
                  <a:lnTo>
                    <a:pt x="7" y="146"/>
                  </a:lnTo>
                  <a:lnTo>
                    <a:pt x="6" y="142"/>
                  </a:lnTo>
                  <a:lnTo>
                    <a:pt x="5" y="140"/>
                  </a:lnTo>
                  <a:lnTo>
                    <a:pt x="4" y="138"/>
                  </a:lnTo>
                  <a:lnTo>
                    <a:pt x="4" y="135"/>
                  </a:lnTo>
                  <a:lnTo>
                    <a:pt x="2" y="132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1" y="125"/>
                  </a:lnTo>
                  <a:lnTo>
                    <a:pt x="1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1" y="90"/>
                  </a:lnTo>
                  <a:lnTo>
                    <a:pt x="1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2" y="79"/>
                  </a:lnTo>
                  <a:lnTo>
                    <a:pt x="4" y="76"/>
                  </a:lnTo>
                  <a:lnTo>
                    <a:pt x="4" y="75"/>
                  </a:lnTo>
                  <a:lnTo>
                    <a:pt x="6" y="69"/>
                  </a:lnTo>
                  <a:lnTo>
                    <a:pt x="8" y="64"/>
                  </a:lnTo>
                  <a:lnTo>
                    <a:pt x="10" y="60"/>
                  </a:lnTo>
                  <a:lnTo>
                    <a:pt x="12" y="55"/>
                  </a:lnTo>
                  <a:lnTo>
                    <a:pt x="15" y="51"/>
                  </a:lnTo>
                  <a:lnTo>
                    <a:pt x="17" y="47"/>
                  </a:lnTo>
                  <a:lnTo>
                    <a:pt x="20" y="43"/>
                  </a:lnTo>
                  <a:lnTo>
                    <a:pt x="23" y="39"/>
                  </a:lnTo>
                  <a:lnTo>
                    <a:pt x="27" y="35"/>
                  </a:lnTo>
                  <a:lnTo>
                    <a:pt x="30" y="31"/>
                  </a:lnTo>
                  <a:lnTo>
                    <a:pt x="33" y="27"/>
                  </a:lnTo>
                  <a:lnTo>
                    <a:pt x="37" y="24"/>
                  </a:lnTo>
                  <a:lnTo>
                    <a:pt x="41" y="21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53" y="12"/>
                  </a:lnTo>
                  <a:lnTo>
                    <a:pt x="56" y="11"/>
                  </a:lnTo>
                  <a:lnTo>
                    <a:pt x="58" y="11"/>
                  </a:lnTo>
                  <a:lnTo>
                    <a:pt x="60" y="9"/>
                  </a:lnTo>
                  <a:lnTo>
                    <a:pt x="63" y="8"/>
                  </a:lnTo>
                  <a:lnTo>
                    <a:pt x="67" y="6"/>
                  </a:lnTo>
                  <a:lnTo>
                    <a:pt x="72" y="5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5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20" y="1"/>
                  </a:lnTo>
                  <a:lnTo>
                    <a:pt x="122" y="1"/>
                  </a:lnTo>
                  <a:lnTo>
                    <a:pt x="124" y="1"/>
                  </a:lnTo>
                  <a:lnTo>
                    <a:pt x="126" y="3"/>
                  </a:lnTo>
                  <a:lnTo>
                    <a:pt x="129" y="4"/>
                  </a:lnTo>
                  <a:lnTo>
                    <a:pt x="132" y="4"/>
                  </a:lnTo>
                  <a:lnTo>
                    <a:pt x="134" y="5"/>
                  </a:lnTo>
                  <a:lnTo>
                    <a:pt x="136" y="5"/>
                  </a:lnTo>
                  <a:lnTo>
                    <a:pt x="139" y="6"/>
                  </a:lnTo>
                  <a:lnTo>
                    <a:pt x="141" y="7"/>
                  </a:lnTo>
                  <a:lnTo>
                    <a:pt x="144" y="8"/>
                  </a:lnTo>
                  <a:lnTo>
                    <a:pt x="150" y="11"/>
                  </a:lnTo>
                  <a:lnTo>
                    <a:pt x="153" y="14"/>
                  </a:lnTo>
                  <a:lnTo>
                    <a:pt x="157" y="16"/>
                  </a:lnTo>
                  <a:lnTo>
                    <a:pt x="161" y="19"/>
                  </a:lnTo>
                  <a:lnTo>
                    <a:pt x="164" y="21"/>
                  </a:lnTo>
                  <a:lnTo>
                    <a:pt x="169" y="24"/>
                  </a:lnTo>
                  <a:lnTo>
                    <a:pt x="173" y="28"/>
                  </a:lnTo>
                  <a:lnTo>
                    <a:pt x="176" y="30"/>
                  </a:lnTo>
                  <a:lnTo>
                    <a:pt x="179" y="35"/>
                  </a:lnTo>
                  <a:lnTo>
                    <a:pt x="182" y="38"/>
                  </a:lnTo>
                  <a:lnTo>
                    <a:pt x="185" y="43"/>
                  </a:lnTo>
                  <a:lnTo>
                    <a:pt x="187" y="46"/>
                  </a:lnTo>
                  <a:lnTo>
                    <a:pt x="190" y="49"/>
                  </a:lnTo>
                  <a:lnTo>
                    <a:pt x="192" y="54"/>
                  </a:lnTo>
                  <a:lnTo>
                    <a:pt x="195" y="59"/>
                  </a:lnTo>
                  <a:lnTo>
                    <a:pt x="196" y="62"/>
                  </a:lnTo>
                  <a:lnTo>
                    <a:pt x="198" y="68"/>
                  </a:lnTo>
                  <a:lnTo>
                    <a:pt x="200" y="71"/>
                  </a:lnTo>
                  <a:lnTo>
                    <a:pt x="202" y="76"/>
                  </a:lnTo>
                  <a:lnTo>
                    <a:pt x="202" y="79"/>
                  </a:lnTo>
                  <a:lnTo>
                    <a:pt x="202" y="82"/>
                  </a:lnTo>
                  <a:lnTo>
                    <a:pt x="203" y="84"/>
                  </a:lnTo>
                  <a:lnTo>
                    <a:pt x="204" y="86"/>
                  </a:lnTo>
                  <a:lnTo>
                    <a:pt x="204" y="88"/>
                  </a:lnTo>
                  <a:lnTo>
                    <a:pt x="204" y="92"/>
                  </a:lnTo>
                  <a:lnTo>
                    <a:pt x="204" y="94"/>
                  </a:lnTo>
                  <a:lnTo>
                    <a:pt x="205" y="96"/>
                  </a:lnTo>
                  <a:lnTo>
                    <a:pt x="156" y="95"/>
                  </a:lnTo>
                  <a:lnTo>
                    <a:pt x="154" y="90"/>
                  </a:lnTo>
                  <a:lnTo>
                    <a:pt x="153" y="85"/>
                  </a:lnTo>
                  <a:lnTo>
                    <a:pt x="151" y="82"/>
                  </a:lnTo>
                  <a:lnTo>
                    <a:pt x="149" y="77"/>
                  </a:lnTo>
                  <a:lnTo>
                    <a:pt x="146" y="72"/>
                  </a:lnTo>
                  <a:lnTo>
                    <a:pt x="143" y="69"/>
                  </a:lnTo>
                  <a:lnTo>
                    <a:pt x="140" y="67"/>
                  </a:lnTo>
                  <a:lnTo>
                    <a:pt x="136" y="64"/>
                  </a:lnTo>
                  <a:lnTo>
                    <a:pt x="133" y="61"/>
                  </a:lnTo>
                  <a:lnTo>
                    <a:pt x="129" y="59"/>
                  </a:lnTo>
                  <a:lnTo>
                    <a:pt x="125" y="56"/>
                  </a:lnTo>
                  <a:lnTo>
                    <a:pt x="121" y="55"/>
                  </a:lnTo>
                  <a:lnTo>
                    <a:pt x="117" y="53"/>
                  </a:lnTo>
                  <a:lnTo>
                    <a:pt x="112" y="53"/>
                  </a:lnTo>
                  <a:lnTo>
                    <a:pt x="108" y="52"/>
                  </a:lnTo>
                  <a:lnTo>
                    <a:pt x="103" y="52"/>
                  </a:lnTo>
                  <a:lnTo>
                    <a:pt x="101" y="52"/>
                  </a:lnTo>
                  <a:lnTo>
                    <a:pt x="98" y="52"/>
                  </a:lnTo>
                  <a:lnTo>
                    <a:pt x="94" y="52"/>
                  </a:lnTo>
                  <a:lnTo>
                    <a:pt x="92" y="53"/>
                  </a:lnTo>
                  <a:lnTo>
                    <a:pt x="89" y="53"/>
                  </a:lnTo>
                  <a:lnTo>
                    <a:pt x="87" y="54"/>
                  </a:lnTo>
                  <a:lnTo>
                    <a:pt x="84" y="54"/>
                  </a:lnTo>
                  <a:lnTo>
                    <a:pt x="82" y="56"/>
                  </a:lnTo>
                  <a:lnTo>
                    <a:pt x="79" y="56"/>
                  </a:lnTo>
                  <a:lnTo>
                    <a:pt x="77" y="57"/>
                  </a:lnTo>
                  <a:lnTo>
                    <a:pt x="74" y="60"/>
                  </a:lnTo>
                  <a:lnTo>
                    <a:pt x="72" y="61"/>
                  </a:lnTo>
                  <a:lnTo>
                    <a:pt x="68" y="64"/>
                  </a:lnTo>
                  <a:lnTo>
                    <a:pt x="64" y="68"/>
                  </a:lnTo>
                  <a:lnTo>
                    <a:pt x="61" y="71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56" y="80"/>
                  </a:lnTo>
                  <a:lnTo>
                    <a:pt x="54" y="83"/>
                  </a:lnTo>
                  <a:lnTo>
                    <a:pt x="53" y="86"/>
                  </a:lnTo>
                  <a:lnTo>
                    <a:pt x="52" y="88"/>
                  </a:lnTo>
                  <a:lnTo>
                    <a:pt x="51" y="91"/>
                  </a:lnTo>
                  <a:lnTo>
                    <a:pt x="50" y="93"/>
                  </a:lnTo>
                  <a:lnTo>
                    <a:pt x="50" y="96"/>
                  </a:lnTo>
                  <a:lnTo>
                    <a:pt x="50" y="99"/>
                  </a:lnTo>
                  <a:lnTo>
                    <a:pt x="50" y="101"/>
                  </a:lnTo>
                  <a:lnTo>
                    <a:pt x="50" y="104"/>
                  </a:lnTo>
                  <a:lnTo>
                    <a:pt x="50" y="108"/>
                  </a:lnTo>
                  <a:lnTo>
                    <a:pt x="50" y="110"/>
                  </a:lnTo>
                  <a:lnTo>
                    <a:pt x="50" y="114"/>
                  </a:lnTo>
                  <a:lnTo>
                    <a:pt x="50" y="116"/>
                  </a:lnTo>
                  <a:lnTo>
                    <a:pt x="50" y="118"/>
                  </a:lnTo>
                  <a:lnTo>
                    <a:pt x="50" y="122"/>
                  </a:lnTo>
                  <a:lnTo>
                    <a:pt x="51" y="124"/>
                  </a:lnTo>
                  <a:lnTo>
                    <a:pt x="52" y="127"/>
                  </a:lnTo>
                  <a:lnTo>
                    <a:pt x="53" y="130"/>
                  </a:lnTo>
                  <a:lnTo>
                    <a:pt x="56" y="134"/>
                  </a:lnTo>
                  <a:lnTo>
                    <a:pt x="59" y="139"/>
                  </a:lnTo>
                  <a:lnTo>
                    <a:pt x="61" y="142"/>
                  </a:lnTo>
                  <a:lnTo>
                    <a:pt x="64" y="147"/>
                  </a:lnTo>
                  <a:lnTo>
                    <a:pt x="68" y="150"/>
                  </a:lnTo>
                  <a:lnTo>
                    <a:pt x="72" y="154"/>
                  </a:lnTo>
                  <a:lnTo>
                    <a:pt x="74" y="155"/>
                  </a:lnTo>
                  <a:lnTo>
                    <a:pt x="77" y="156"/>
                  </a:lnTo>
                  <a:lnTo>
                    <a:pt x="79" y="157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7" y="160"/>
                  </a:lnTo>
                  <a:lnTo>
                    <a:pt x="89" y="162"/>
                  </a:lnTo>
                  <a:lnTo>
                    <a:pt x="92" y="163"/>
                  </a:lnTo>
                  <a:lnTo>
                    <a:pt x="94" y="163"/>
                  </a:lnTo>
                  <a:lnTo>
                    <a:pt x="98" y="163"/>
                  </a:lnTo>
                  <a:lnTo>
                    <a:pt x="101" y="163"/>
                  </a:lnTo>
                  <a:lnTo>
                    <a:pt x="103" y="164"/>
                  </a:lnTo>
                  <a:lnTo>
                    <a:pt x="105" y="163"/>
                  </a:lnTo>
                  <a:lnTo>
                    <a:pt x="109" y="163"/>
                  </a:lnTo>
                  <a:lnTo>
                    <a:pt x="111" y="163"/>
                  </a:lnTo>
                  <a:lnTo>
                    <a:pt x="113" y="163"/>
                  </a:lnTo>
                  <a:lnTo>
                    <a:pt x="117" y="162"/>
                  </a:lnTo>
                  <a:lnTo>
                    <a:pt x="119" y="160"/>
                  </a:lnTo>
                  <a:lnTo>
                    <a:pt x="122" y="159"/>
                  </a:lnTo>
                  <a:lnTo>
                    <a:pt x="124" y="159"/>
                  </a:lnTo>
                  <a:lnTo>
                    <a:pt x="129" y="156"/>
                  </a:lnTo>
                  <a:lnTo>
                    <a:pt x="133" y="154"/>
                  </a:lnTo>
                  <a:lnTo>
                    <a:pt x="136" y="150"/>
                  </a:lnTo>
                  <a:lnTo>
                    <a:pt x="141" y="147"/>
                  </a:lnTo>
                  <a:lnTo>
                    <a:pt x="144" y="142"/>
                  </a:lnTo>
                  <a:lnTo>
                    <a:pt x="148" y="139"/>
                  </a:lnTo>
                  <a:lnTo>
                    <a:pt x="150" y="134"/>
                  </a:lnTo>
                  <a:lnTo>
                    <a:pt x="153" y="130"/>
                  </a:lnTo>
                  <a:lnTo>
                    <a:pt x="153" y="127"/>
                  </a:lnTo>
                  <a:lnTo>
                    <a:pt x="154" y="124"/>
                  </a:lnTo>
                  <a:lnTo>
                    <a:pt x="155" y="122"/>
                  </a:lnTo>
                  <a:lnTo>
                    <a:pt x="156" y="118"/>
                  </a:lnTo>
                  <a:lnTo>
                    <a:pt x="156" y="116"/>
                  </a:lnTo>
                  <a:lnTo>
                    <a:pt x="156" y="114"/>
                  </a:lnTo>
                  <a:lnTo>
                    <a:pt x="156" y="110"/>
                  </a:lnTo>
                  <a:lnTo>
                    <a:pt x="157" y="108"/>
                  </a:lnTo>
                  <a:lnTo>
                    <a:pt x="157" y="106"/>
                  </a:lnTo>
                  <a:lnTo>
                    <a:pt x="157" y="103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6" y="107"/>
                  </a:lnTo>
                  <a:lnTo>
                    <a:pt x="205" y="109"/>
                  </a:lnTo>
                  <a:lnTo>
                    <a:pt x="205" y="111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20"/>
                  </a:lnTo>
                  <a:lnTo>
                    <a:pt x="204" y="122"/>
                  </a:lnTo>
                  <a:lnTo>
                    <a:pt x="204" y="125"/>
                  </a:lnTo>
                  <a:lnTo>
                    <a:pt x="204" y="127"/>
                  </a:lnTo>
                  <a:lnTo>
                    <a:pt x="203" y="130"/>
                  </a:lnTo>
                  <a:lnTo>
                    <a:pt x="202" y="132"/>
                  </a:lnTo>
                  <a:lnTo>
                    <a:pt x="202" y="135"/>
                  </a:lnTo>
                  <a:lnTo>
                    <a:pt x="201" y="138"/>
                  </a:lnTo>
                  <a:lnTo>
                    <a:pt x="201" y="140"/>
                  </a:lnTo>
                  <a:lnTo>
                    <a:pt x="200" y="142"/>
                  </a:lnTo>
                  <a:lnTo>
                    <a:pt x="198" y="146"/>
                  </a:lnTo>
                  <a:lnTo>
                    <a:pt x="198" y="148"/>
                  </a:lnTo>
                  <a:lnTo>
                    <a:pt x="195" y="152"/>
                  </a:lnTo>
                  <a:lnTo>
                    <a:pt x="194" y="157"/>
                  </a:lnTo>
                  <a:lnTo>
                    <a:pt x="191" y="160"/>
                  </a:lnTo>
                  <a:lnTo>
                    <a:pt x="188" y="166"/>
                  </a:lnTo>
                  <a:lnTo>
                    <a:pt x="185" y="170"/>
                  </a:lnTo>
                  <a:lnTo>
                    <a:pt x="182" y="174"/>
                  </a:lnTo>
                  <a:lnTo>
                    <a:pt x="179" y="178"/>
                  </a:lnTo>
                  <a:lnTo>
                    <a:pt x="176" y="181"/>
                  </a:lnTo>
                  <a:lnTo>
                    <a:pt x="172" y="185"/>
                  </a:lnTo>
                  <a:lnTo>
                    <a:pt x="169" y="188"/>
                  </a:lnTo>
                  <a:lnTo>
                    <a:pt x="164" y="191"/>
                  </a:lnTo>
                  <a:lnTo>
                    <a:pt x="161" y="195"/>
                  </a:lnTo>
                  <a:lnTo>
                    <a:pt x="156" y="197"/>
                  </a:lnTo>
                  <a:lnTo>
                    <a:pt x="152" y="199"/>
                  </a:lnTo>
                  <a:lnTo>
                    <a:pt x="148" y="202"/>
                  </a:lnTo>
                  <a:lnTo>
                    <a:pt x="143" y="205"/>
                  </a:lnTo>
                  <a:lnTo>
                    <a:pt x="141" y="205"/>
                  </a:lnTo>
                  <a:lnTo>
                    <a:pt x="139" y="206"/>
                  </a:lnTo>
                  <a:lnTo>
                    <a:pt x="135" y="206"/>
                  </a:lnTo>
                  <a:lnTo>
                    <a:pt x="133" y="207"/>
                  </a:lnTo>
                  <a:lnTo>
                    <a:pt x="131" y="209"/>
                  </a:lnTo>
                  <a:lnTo>
                    <a:pt x="129" y="209"/>
                  </a:lnTo>
                  <a:lnTo>
                    <a:pt x="125" y="210"/>
                  </a:lnTo>
                  <a:lnTo>
                    <a:pt x="123" y="211"/>
                  </a:lnTo>
                  <a:lnTo>
                    <a:pt x="121" y="211"/>
                  </a:lnTo>
                  <a:lnTo>
                    <a:pt x="119" y="211"/>
                  </a:lnTo>
                  <a:lnTo>
                    <a:pt x="115" y="211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09" y="213"/>
                  </a:lnTo>
                  <a:lnTo>
                    <a:pt x="105" y="213"/>
                  </a:lnTo>
                  <a:lnTo>
                    <a:pt x="103" y="213"/>
                  </a:lnTo>
                  <a:lnTo>
                    <a:pt x="103" y="21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539552" y="458112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교전 평가</a:t>
            </a:r>
          </a:p>
        </p:txBody>
      </p:sp>
    </p:spTree>
    <p:extLst>
      <p:ext uri="{BB962C8B-B14F-4D97-AF65-F5344CB8AC3E}">
        <p14:creationId xmlns:p14="http://schemas.microsoft.com/office/powerpoint/2010/main" val="813064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5" y="1081729"/>
            <a:ext cx="8843186" cy="546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#2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39552" y="220486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적군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대함 </a:t>
            </a:r>
            <a:r>
              <a:rPr lang="ko-KR" altLang="en-US" sz="10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유도탄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39552" y="266100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Decoy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9552" y="3132463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대응 공격 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36365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9552" y="409780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SSM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233" y="2218618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 descr="http://preview.turbosquid.com/Preview/2014/07/08__20_04_25/F150_008.jpgcf977b88-fe99-498f-9a81-8d314d3f10a2Original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6"/>
          <a:stretch/>
        </p:blipFill>
        <p:spPr bwMode="auto">
          <a:xfrm>
            <a:off x="6982561" y="2323168"/>
            <a:ext cx="1008112" cy="5579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117481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96" y="376555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17" y="3180387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79" y="434659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preview.turbosquid.com/Preview/2014/07/06__11_26_19/preview04.jpga9716748-6349-436b-8754-d3ab0365f6ccOriginal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3" b="13118"/>
          <a:stretch/>
        </p:blipFill>
        <p:spPr bwMode="auto">
          <a:xfrm>
            <a:off x="4513379" y="1770697"/>
            <a:ext cx="684469" cy="52675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172"/>
          <p:cNvGrpSpPr>
            <a:grpSpLocks/>
          </p:cNvGrpSpPr>
          <p:nvPr/>
        </p:nvGrpSpPr>
        <p:grpSpPr bwMode="auto">
          <a:xfrm rot="492818">
            <a:off x="4399211" y="1897536"/>
            <a:ext cx="521297" cy="498310"/>
            <a:chOff x="3424" y="754"/>
            <a:chExt cx="1781" cy="2222"/>
          </a:xfrm>
        </p:grpSpPr>
        <p:sp>
          <p:nvSpPr>
            <p:cNvPr id="22" name="AutoShape 173"/>
            <p:cNvSpPr>
              <a:spLocks noChangeAspect="1" noChangeArrowheads="1"/>
            </p:cNvSpPr>
            <p:nvPr/>
          </p:nvSpPr>
          <p:spPr bwMode="auto">
            <a:xfrm>
              <a:off x="3407" y="756"/>
              <a:ext cx="1789" cy="2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Freeform 174"/>
            <p:cNvSpPr>
              <a:spLocks/>
            </p:cNvSpPr>
            <p:nvPr/>
          </p:nvSpPr>
          <p:spPr bwMode="auto">
            <a:xfrm>
              <a:off x="4343" y="805"/>
              <a:ext cx="403" cy="800"/>
            </a:xfrm>
            <a:custGeom>
              <a:avLst/>
              <a:gdLst/>
              <a:ahLst/>
              <a:cxnLst>
                <a:cxn ang="0">
                  <a:pos x="6" y="410"/>
                </a:cxn>
                <a:cxn ang="0">
                  <a:pos x="15" y="395"/>
                </a:cxn>
                <a:cxn ang="0">
                  <a:pos x="29" y="374"/>
                </a:cxn>
                <a:cxn ang="0">
                  <a:pos x="48" y="346"/>
                </a:cxn>
                <a:cxn ang="0">
                  <a:pos x="69" y="314"/>
                </a:cxn>
                <a:cxn ang="0">
                  <a:pos x="92" y="277"/>
                </a:cxn>
                <a:cxn ang="0">
                  <a:pos x="118" y="241"/>
                </a:cxn>
                <a:cxn ang="0">
                  <a:pos x="144" y="202"/>
                </a:cxn>
                <a:cxn ang="0">
                  <a:pos x="170" y="163"/>
                </a:cxn>
                <a:cxn ang="0">
                  <a:pos x="195" y="126"/>
                </a:cxn>
                <a:cxn ang="0">
                  <a:pos x="219" y="91"/>
                </a:cxn>
                <a:cxn ang="0">
                  <a:pos x="241" y="61"/>
                </a:cxn>
                <a:cxn ang="0">
                  <a:pos x="260" y="35"/>
                </a:cxn>
                <a:cxn ang="0">
                  <a:pos x="275" y="15"/>
                </a:cxn>
                <a:cxn ang="0">
                  <a:pos x="286" y="3"/>
                </a:cxn>
                <a:cxn ang="0">
                  <a:pos x="291" y="2"/>
                </a:cxn>
                <a:cxn ang="0">
                  <a:pos x="288" y="16"/>
                </a:cxn>
                <a:cxn ang="0">
                  <a:pos x="284" y="41"/>
                </a:cxn>
                <a:cxn ang="0">
                  <a:pos x="276" y="71"/>
                </a:cxn>
                <a:cxn ang="0">
                  <a:pos x="268" y="109"/>
                </a:cxn>
                <a:cxn ang="0">
                  <a:pos x="260" y="150"/>
                </a:cxn>
                <a:cxn ang="0">
                  <a:pos x="250" y="196"/>
                </a:cxn>
                <a:cxn ang="0">
                  <a:pos x="237" y="242"/>
                </a:cxn>
                <a:cxn ang="0">
                  <a:pos x="226" y="289"/>
                </a:cxn>
                <a:cxn ang="0">
                  <a:pos x="214" y="335"/>
                </a:cxn>
                <a:cxn ang="0">
                  <a:pos x="202" y="378"/>
                </a:cxn>
                <a:cxn ang="0">
                  <a:pos x="191" y="418"/>
                </a:cxn>
                <a:cxn ang="0">
                  <a:pos x="180" y="453"/>
                </a:cxn>
                <a:cxn ang="0">
                  <a:pos x="170" y="480"/>
                </a:cxn>
                <a:cxn ang="0">
                  <a:pos x="160" y="501"/>
                </a:cxn>
                <a:cxn ang="0">
                  <a:pos x="150" y="513"/>
                </a:cxn>
                <a:cxn ang="0">
                  <a:pos x="139" y="509"/>
                </a:cxn>
                <a:cxn ang="0">
                  <a:pos x="129" y="503"/>
                </a:cxn>
                <a:cxn ang="0">
                  <a:pos x="120" y="491"/>
                </a:cxn>
                <a:cxn ang="0">
                  <a:pos x="118" y="480"/>
                </a:cxn>
                <a:cxn ang="0">
                  <a:pos x="119" y="466"/>
                </a:cxn>
                <a:cxn ang="0">
                  <a:pos x="122" y="453"/>
                </a:cxn>
                <a:cxn ang="0">
                  <a:pos x="125" y="441"/>
                </a:cxn>
                <a:cxn ang="0">
                  <a:pos x="129" y="430"/>
                </a:cxn>
                <a:cxn ang="0">
                  <a:pos x="134" y="417"/>
                </a:cxn>
                <a:cxn ang="0">
                  <a:pos x="140" y="402"/>
                </a:cxn>
                <a:cxn ang="0">
                  <a:pos x="144" y="388"/>
                </a:cxn>
                <a:cxn ang="0">
                  <a:pos x="148" y="376"/>
                </a:cxn>
                <a:cxn ang="0">
                  <a:pos x="150" y="364"/>
                </a:cxn>
                <a:cxn ang="0">
                  <a:pos x="151" y="353"/>
                </a:cxn>
                <a:cxn ang="0">
                  <a:pos x="149" y="339"/>
                </a:cxn>
                <a:cxn ang="0">
                  <a:pos x="143" y="332"/>
                </a:cxn>
                <a:cxn ang="0">
                  <a:pos x="131" y="334"/>
                </a:cxn>
                <a:cxn ang="0">
                  <a:pos x="118" y="345"/>
                </a:cxn>
                <a:cxn ang="0">
                  <a:pos x="108" y="355"/>
                </a:cxn>
                <a:cxn ang="0">
                  <a:pos x="99" y="367"/>
                </a:cxn>
                <a:cxn ang="0">
                  <a:pos x="89" y="382"/>
                </a:cxn>
                <a:cxn ang="0">
                  <a:pos x="79" y="398"/>
                </a:cxn>
                <a:cxn ang="0">
                  <a:pos x="69" y="410"/>
                </a:cxn>
                <a:cxn ang="0">
                  <a:pos x="60" y="419"/>
                </a:cxn>
                <a:cxn ang="0">
                  <a:pos x="45" y="433"/>
                </a:cxn>
                <a:cxn ang="0">
                  <a:pos x="30" y="439"/>
                </a:cxn>
                <a:cxn ang="0">
                  <a:pos x="17" y="440"/>
                </a:cxn>
                <a:cxn ang="0">
                  <a:pos x="6" y="433"/>
                </a:cxn>
                <a:cxn ang="0">
                  <a:pos x="0" y="421"/>
                </a:cxn>
              </a:cxnLst>
              <a:rect l="0" t="0" r="r" b="b"/>
              <a:pathLst>
                <a:path w="292" h="514">
                  <a:moveTo>
                    <a:pt x="2" y="418"/>
                  </a:moveTo>
                  <a:lnTo>
                    <a:pt x="3" y="417"/>
                  </a:lnTo>
                  <a:lnTo>
                    <a:pt x="4" y="414"/>
                  </a:lnTo>
                  <a:lnTo>
                    <a:pt x="6" y="410"/>
                  </a:lnTo>
                  <a:lnTo>
                    <a:pt x="7" y="408"/>
                  </a:lnTo>
                  <a:lnTo>
                    <a:pt x="9" y="404"/>
                  </a:lnTo>
                  <a:lnTo>
                    <a:pt x="13" y="400"/>
                  </a:lnTo>
                  <a:lnTo>
                    <a:pt x="15" y="395"/>
                  </a:lnTo>
                  <a:lnTo>
                    <a:pt x="18" y="391"/>
                  </a:lnTo>
                  <a:lnTo>
                    <a:pt x="22" y="385"/>
                  </a:lnTo>
                  <a:lnTo>
                    <a:pt x="26" y="380"/>
                  </a:lnTo>
                  <a:lnTo>
                    <a:pt x="29" y="374"/>
                  </a:lnTo>
                  <a:lnTo>
                    <a:pt x="34" y="367"/>
                  </a:lnTo>
                  <a:lnTo>
                    <a:pt x="38" y="360"/>
                  </a:lnTo>
                  <a:lnTo>
                    <a:pt x="44" y="354"/>
                  </a:lnTo>
                  <a:lnTo>
                    <a:pt x="48" y="346"/>
                  </a:lnTo>
                  <a:lnTo>
                    <a:pt x="53" y="338"/>
                  </a:lnTo>
                  <a:lnTo>
                    <a:pt x="58" y="330"/>
                  </a:lnTo>
                  <a:lnTo>
                    <a:pt x="64" y="322"/>
                  </a:lnTo>
                  <a:lnTo>
                    <a:pt x="69" y="314"/>
                  </a:lnTo>
                  <a:lnTo>
                    <a:pt x="75" y="305"/>
                  </a:lnTo>
                  <a:lnTo>
                    <a:pt x="80" y="296"/>
                  </a:lnTo>
                  <a:lnTo>
                    <a:pt x="87" y="288"/>
                  </a:lnTo>
                  <a:lnTo>
                    <a:pt x="92" y="277"/>
                  </a:lnTo>
                  <a:lnTo>
                    <a:pt x="99" y="268"/>
                  </a:lnTo>
                  <a:lnTo>
                    <a:pt x="105" y="259"/>
                  </a:lnTo>
                  <a:lnTo>
                    <a:pt x="111" y="250"/>
                  </a:lnTo>
                  <a:lnTo>
                    <a:pt x="118" y="241"/>
                  </a:lnTo>
                  <a:lnTo>
                    <a:pt x="125" y="231"/>
                  </a:lnTo>
                  <a:lnTo>
                    <a:pt x="131" y="221"/>
                  </a:lnTo>
                  <a:lnTo>
                    <a:pt x="138" y="212"/>
                  </a:lnTo>
                  <a:lnTo>
                    <a:pt x="144" y="202"/>
                  </a:lnTo>
                  <a:lnTo>
                    <a:pt x="150" y="193"/>
                  </a:lnTo>
                  <a:lnTo>
                    <a:pt x="157" y="182"/>
                  </a:lnTo>
                  <a:lnTo>
                    <a:pt x="163" y="172"/>
                  </a:lnTo>
                  <a:lnTo>
                    <a:pt x="170" y="163"/>
                  </a:lnTo>
                  <a:lnTo>
                    <a:pt x="175" y="154"/>
                  </a:lnTo>
                  <a:lnTo>
                    <a:pt x="182" y="145"/>
                  </a:lnTo>
                  <a:lnTo>
                    <a:pt x="189" y="136"/>
                  </a:lnTo>
                  <a:lnTo>
                    <a:pt x="195" y="126"/>
                  </a:lnTo>
                  <a:lnTo>
                    <a:pt x="201" y="116"/>
                  </a:lnTo>
                  <a:lnTo>
                    <a:pt x="206" y="108"/>
                  </a:lnTo>
                  <a:lnTo>
                    <a:pt x="213" y="100"/>
                  </a:lnTo>
                  <a:lnTo>
                    <a:pt x="219" y="91"/>
                  </a:lnTo>
                  <a:lnTo>
                    <a:pt x="225" y="83"/>
                  </a:lnTo>
                  <a:lnTo>
                    <a:pt x="230" y="76"/>
                  </a:lnTo>
                  <a:lnTo>
                    <a:pt x="236" y="69"/>
                  </a:lnTo>
                  <a:lnTo>
                    <a:pt x="241" y="61"/>
                  </a:lnTo>
                  <a:lnTo>
                    <a:pt x="246" y="54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0" y="35"/>
                  </a:lnTo>
                  <a:lnTo>
                    <a:pt x="264" y="29"/>
                  </a:lnTo>
                  <a:lnTo>
                    <a:pt x="267" y="23"/>
                  </a:lnTo>
                  <a:lnTo>
                    <a:pt x="272" y="20"/>
                  </a:lnTo>
                  <a:lnTo>
                    <a:pt x="275" y="15"/>
                  </a:lnTo>
                  <a:lnTo>
                    <a:pt x="278" y="12"/>
                  </a:lnTo>
                  <a:lnTo>
                    <a:pt x="281" y="8"/>
                  </a:lnTo>
                  <a:lnTo>
                    <a:pt x="284" y="5"/>
                  </a:lnTo>
                  <a:lnTo>
                    <a:pt x="286" y="3"/>
                  </a:lnTo>
                  <a:lnTo>
                    <a:pt x="288" y="2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1" y="2"/>
                  </a:lnTo>
                  <a:lnTo>
                    <a:pt x="291" y="5"/>
                  </a:lnTo>
                  <a:lnTo>
                    <a:pt x="290" y="8"/>
                  </a:lnTo>
                  <a:lnTo>
                    <a:pt x="288" y="13"/>
                  </a:lnTo>
                  <a:lnTo>
                    <a:pt x="288" y="16"/>
                  </a:lnTo>
                  <a:lnTo>
                    <a:pt x="287" y="22"/>
                  </a:lnTo>
                  <a:lnTo>
                    <a:pt x="286" y="28"/>
                  </a:lnTo>
                  <a:lnTo>
                    <a:pt x="285" y="35"/>
                  </a:lnTo>
                  <a:lnTo>
                    <a:pt x="284" y="41"/>
                  </a:lnTo>
                  <a:lnTo>
                    <a:pt x="282" y="49"/>
                  </a:lnTo>
                  <a:lnTo>
                    <a:pt x="281" y="55"/>
                  </a:lnTo>
                  <a:lnTo>
                    <a:pt x="278" y="63"/>
                  </a:lnTo>
                  <a:lnTo>
                    <a:pt x="276" y="71"/>
                  </a:lnTo>
                  <a:lnTo>
                    <a:pt x="275" y="81"/>
                  </a:lnTo>
                  <a:lnTo>
                    <a:pt x="273" y="90"/>
                  </a:lnTo>
                  <a:lnTo>
                    <a:pt x="272" y="100"/>
                  </a:lnTo>
                  <a:lnTo>
                    <a:pt x="268" y="109"/>
                  </a:lnTo>
                  <a:lnTo>
                    <a:pt x="267" y="120"/>
                  </a:lnTo>
                  <a:lnTo>
                    <a:pt x="264" y="130"/>
                  </a:lnTo>
                  <a:lnTo>
                    <a:pt x="262" y="140"/>
                  </a:lnTo>
                  <a:lnTo>
                    <a:pt x="260" y="150"/>
                  </a:lnTo>
                  <a:lnTo>
                    <a:pt x="257" y="162"/>
                  </a:lnTo>
                  <a:lnTo>
                    <a:pt x="254" y="172"/>
                  </a:lnTo>
                  <a:lnTo>
                    <a:pt x="253" y="185"/>
                  </a:lnTo>
                  <a:lnTo>
                    <a:pt x="250" y="196"/>
                  </a:lnTo>
                  <a:lnTo>
                    <a:pt x="246" y="208"/>
                  </a:lnTo>
                  <a:lnTo>
                    <a:pt x="244" y="219"/>
                  </a:lnTo>
                  <a:lnTo>
                    <a:pt x="241" y="231"/>
                  </a:lnTo>
                  <a:lnTo>
                    <a:pt x="237" y="242"/>
                  </a:lnTo>
                  <a:lnTo>
                    <a:pt x="236" y="253"/>
                  </a:lnTo>
                  <a:lnTo>
                    <a:pt x="233" y="266"/>
                  </a:lnTo>
                  <a:lnTo>
                    <a:pt x="230" y="277"/>
                  </a:lnTo>
                  <a:lnTo>
                    <a:pt x="226" y="289"/>
                  </a:lnTo>
                  <a:lnTo>
                    <a:pt x="223" y="300"/>
                  </a:lnTo>
                  <a:lnTo>
                    <a:pt x="221" y="313"/>
                  </a:lnTo>
                  <a:lnTo>
                    <a:pt x="219" y="324"/>
                  </a:lnTo>
                  <a:lnTo>
                    <a:pt x="214" y="335"/>
                  </a:lnTo>
                  <a:lnTo>
                    <a:pt x="212" y="346"/>
                  </a:lnTo>
                  <a:lnTo>
                    <a:pt x="209" y="356"/>
                  </a:lnTo>
                  <a:lnTo>
                    <a:pt x="205" y="368"/>
                  </a:lnTo>
                  <a:lnTo>
                    <a:pt x="202" y="378"/>
                  </a:lnTo>
                  <a:lnTo>
                    <a:pt x="200" y="388"/>
                  </a:lnTo>
                  <a:lnTo>
                    <a:pt x="197" y="399"/>
                  </a:lnTo>
                  <a:lnTo>
                    <a:pt x="194" y="409"/>
                  </a:lnTo>
                  <a:lnTo>
                    <a:pt x="191" y="418"/>
                  </a:lnTo>
                  <a:lnTo>
                    <a:pt x="188" y="427"/>
                  </a:lnTo>
                  <a:lnTo>
                    <a:pt x="185" y="437"/>
                  </a:lnTo>
                  <a:lnTo>
                    <a:pt x="183" y="445"/>
                  </a:lnTo>
                  <a:lnTo>
                    <a:pt x="180" y="453"/>
                  </a:lnTo>
                  <a:lnTo>
                    <a:pt x="178" y="461"/>
                  </a:lnTo>
                  <a:lnTo>
                    <a:pt x="174" y="467"/>
                  </a:lnTo>
                  <a:lnTo>
                    <a:pt x="172" y="474"/>
                  </a:lnTo>
                  <a:lnTo>
                    <a:pt x="170" y="480"/>
                  </a:lnTo>
                  <a:lnTo>
                    <a:pt x="168" y="487"/>
                  </a:lnTo>
                  <a:lnTo>
                    <a:pt x="164" y="491"/>
                  </a:lnTo>
                  <a:lnTo>
                    <a:pt x="162" y="497"/>
                  </a:lnTo>
                  <a:lnTo>
                    <a:pt x="160" y="501"/>
                  </a:lnTo>
                  <a:lnTo>
                    <a:pt x="158" y="505"/>
                  </a:lnTo>
                  <a:lnTo>
                    <a:pt x="156" y="507"/>
                  </a:lnTo>
                  <a:lnTo>
                    <a:pt x="154" y="511"/>
                  </a:lnTo>
                  <a:lnTo>
                    <a:pt x="150" y="513"/>
                  </a:lnTo>
                  <a:lnTo>
                    <a:pt x="148" y="514"/>
                  </a:lnTo>
                  <a:lnTo>
                    <a:pt x="144" y="512"/>
                  </a:lnTo>
                  <a:lnTo>
                    <a:pt x="141" y="511"/>
                  </a:lnTo>
                  <a:lnTo>
                    <a:pt x="139" y="509"/>
                  </a:lnTo>
                  <a:lnTo>
                    <a:pt x="137" y="507"/>
                  </a:lnTo>
                  <a:lnTo>
                    <a:pt x="133" y="505"/>
                  </a:lnTo>
                  <a:lnTo>
                    <a:pt x="131" y="504"/>
                  </a:lnTo>
                  <a:lnTo>
                    <a:pt x="129" y="503"/>
                  </a:lnTo>
                  <a:lnTo>
                    <a:pt x="128" y="502"/>
                  </a:lnTo>
                  <a:lnTo>
                    <a:pt x="123" y="497"/>
                  </a:lnTo>
                  <a:lnTo>
                    <a:pt x="121" y="494"/>
                  </a:lnTo>
                  <a:lnTo>
                    <a:pt x="120" y="491"/>
                  </a:lnTo>
                  <a:lnTo>
                    <a:pt x="120" y="489"/>
                  </a:lnTo>
                  <a:lnTo>
                    <a:pt x="119" y="487"/>
                  </a:lnTo>
                  <a:lnTo>
                    <a:pt x="119" y="485"/>
                  </a:lnTo>
                  <a:lnTo>
                    <a:pt x="118" y="480"/>
                  </a:lnTo>
                  <a:lnTo>
                    <a:pt x="118" y="478"/>
                  </a:lnTo>
                  <a:lnTo>
                    <a:pt x="118" y="474"/>
                  </a:lnTo>
                  <a:lnTo>
                    <a:pt x="119" y="471"/>
                  </a:lnTo>
                  <a:lnTo>
                    <a:pt x="119" y="466"/>
                  </a:lnTo>
                  <a:lnTo>
                    <a:pt x="119" y="463"/>
                  </a:lnTo>
                  <a:lnTo>
                    <a:pt x="120" y="458"/>
                  </a:lnTo>
                  <a:lnTo>
                    <a:pt x="122" y="455"/>
                  </a:lnTo>
                  <a:lnTo>
                    <a:pt x="122" y="453"/>
                  </a:lnTo>
                  <a:lnTo>
                    <a:pt x="123" y="449"/>
                  </a:lnTo>
                  <a:lnTo>
                    <a:pt x="123" y="447"/>
                  </a:lnTo>
                  <a:lnTo>
                    <a:pt x="125" y="445"/>
                  </a:lnTo>
                  <a:lnTo>
                    <a:pt x="125" y="441"/>
                  </a:lnTo>
                  <a:lnTo>
                    <a:pt x="126" y="439"/>
                  </a:lnTo>
                  <a:lnTo>
                    <a:pt x="127" y="437"/>
                  </a:lnTo>
                  <a:lnTo>
                    <a:pt x="128" y="433"/>
                  </a:lnTo>
                  <a:lnTo>
                    <a:pt x="129" y="430"/>
                  </a:lnTo>
                  <a:lnTo>
                    <a:pt x="130" y="426"/>
                  </a:lnTo>
                  <a:lnTo>
                    <a:pt x="131" y="424"/>
                  </a:lnTo>
                  <a:lnTo>
                    <a:pt x="133" y="421"/>
                  </a:lnTo>
                  <a:lnTo>
                    <a:pt x="134" y="417"/>
                  </a:lnTo>
                  <a:lnTo>
                    <a:pt x="136" y="414"/>
                  </a:lnTo>
                  <a:lnTo>
                    <a:pt x="137" y="410"/>
                  </a:lnTo>
                  <a:lnTo>
                    <a:pt x="139" y="407"/>
                  </a:lnTo>
                  <a:lnTo>
                    <a:pt x="140" y="402"/>
                  </a:lnTo>
                  <a:lnTo>
                    <a:pt x="141" y="399"/>
                  </a:lnTo>
                  <a:lnTo>
                    <a:pt x="143" y="395"/>
                  </a:lnTo>
                  <a:lnTo>
                    <a:pt x="144" y="392"/>
                  </a:lnTo>
                  <a:lnTo>
                    <a:pt x="144" y="388"/>
                  </a:lnTo>
                  <a:lnTo>
                    <a:pt x="146" y="385"/>
                  </a:lnTo>
                  <a:lnTo>
                    <a:pt x="147" y="382"/>
                  </a:lnTo>
                  <a:lnTo>
                    <a:pt x="148" y="379"/>
                  </a:lnTo>
                  <a:lnTo>
                    <a:pt x="148" y="376"/>
                  </a:lnTo>
                  <a:lnTo>
                    <a:pt x="149" y="374"/>
                  </a:lnTo>
                  <a:lnTo>
                    <a:pt x="150" y="370"/>
                  </a:lnTo>
                  <a:lnTo>
                    <a:pt x="150" y="368"/>
                  </a:lnTo>
                  <a:lnTo>
                    <a:pt x="150" y="364"/>
                  </a:lnTo>
                  <a:lnTo>
                    <a:pt x="151" y="362"/>
                  </a:lnTo>
                  <a:lnTo>
                    <a:pt x="151" y="360"/>
                  </a:lnTo>
                  <a:lnTo>
                    <a:pt x="151" y="358"/>
                  </a:lnTo>
                  <a:lnTo>
                    <a:pt x="151" y="353"/>
                  </a:lnTo>
                  <a:lnTo>
                    <a:pt x="151" y="348"/>
                  </a:lnTo>
                  <a:lnTo>
                    <a:pt x="151" y="345"/>
                  </a:lnTo>
                  <a:lnTo>
                    <a:pt x="150" y="342"/>
                  </a:lnTo>
                  <a:lnTo>
                    <a:pt x="149" y="339"/>
                  </a:lnTo>
                  <a:lnTo>
                    <a:pt x="148" y="337"/>
                  </a:lnTo>
                  <a:lnTo>
                    <a:pt x="147" y="335"/>
                  </a:lnTo>
                  <a:lnTo>
                    <a:pt x="144" y="334"/>
                  </a:lnTo>
                  <a:lnTo>
                    <a:pt x="143" y="332"/>
                  </a:lnTo>
                  <a:lnTo>
                    <a:pt x="140" y="332"/>
                  </a:lnTo>
                  <a:lnTo>
                    <a:pt x="138" y="332"/>
                  </a:lnTo>
                  <a:lnTo>
                    <a:pt x="136" y="334"/>
                  </a:lnTo>
                  <a:lnTo>
                    <a:pt x="131" y="334"/>
                  </a:lnTo>
                  <a:lnTo>
                    <a:pt x="129" y="336"/>
                  </a:lnTo>
                  <a:lnTo>
                    <a:pt x="126" y="338"/>
                  </a:lnTo>
                  <a:lnTo>
                    <a:pt x="122" y="342"/>
                  </a:lnTo>
                  <a:lnTo>
                    <a:pt x="118" y="345"/>
                  </a:lnTo>
                  <a:lnTo>
                    <a:pt x="113" y="348"/>
                  </a:lnTo>
                  <a:lnTo>
                    <a:pt x="112" y="351"/>
                  </a:lnTo>
                  <a:lnTo>
                    <a:pt x="110" y="353"/>
                  </a:lnTo>
                  <a:lnTo>
                    <a:pt x="108" y="355"/>
                  </a:lnTo>
                  <a:lnTo>
                    <a:pt x="106" y="359"/>
                  </a:lnTo>
                  <a:lnTo>
                    <a:pt x="103" y="361"/>
                  </a:lnTo>
                  <a:lnTo>
                    <a:pt x="101" y="364"/>
                  </a:lnTo>
                  <a:lnTo>
                    <a:pt x="99" y="367"/>
                  </a:lnTo>
                  <a:lnTo>
                    <a:pt x="97" y="371"/>
                  </a:lnTo>
                  <a:lnTo>
                    <a:pt x="94" y="375"/>
                  </a:lnTo>
                  <a:lnTo>
                    <a:pt x="92" y="378"/>
                  </a:lnTo>
                  <a:lnTo>
                    <a:pt x="89" y="382"/>
                  </a:lnTo>
                  <a:lnTo>
                    <a:pt x="88" y="386"/>
                  </a:lnTo>
                  <a:lnTo>
                    <a:pt x="85" y="391"/>
                  </a:lnTo>
                  <a:lnTo>
                    <a:pt x="82" y="394"/>
                  </a:lnTo>
                  <a:lnTo>
                    <a:pt x="79" y="398"/>
                  </a:lnTo>
                  <a:lnTo>
                    <a:pt x="77" y="401"/>
                  </a:lnTo>
                  <a:lnTo>
                    <a:pt x="75" y="404"/>
                  </a:lnTo>
                  <a:lnTo>
                    <a:pt x="72" y="408"/>
                  </a:lnTo>
                  <a:lnTo>
                    <a:pt x="69" y="410"/>
                  </a:lnTo>
                  <a:lnTo>
                    <a:pt x="68" y="413"/>
                  </a:lnTo>
                  <a:lnTo>
                    <a:pt x="65" y="415"/>
                  </a:lnTo>
                  <a:lnTo>
                    <a:pt x="62" y="417"/>
                  </a:lnTo>
                  <a:lnTo>
                    <a:pt x="60" y="419"/>
                  </a:lnTo>
                  <a:lnTo>
                    <a:pt x="58" y="423"/>
                  </a:lnTo>
                  <a:lnTo>
                    <a:pt x="53" y="426"/>
                  </a:lnTo>
                  <a:lnTo>
                    <a:pt x="50" y="430"/>
                  </a:lnTo>
                  <a:lnTo>
                    <a:pt x="45" y="433"/>
                  </a:lnTo>
                  <a:lnTo>
                    <a:pt x="41" y="434"/>
                  </a:lnTo>
                  <a:lnTo>
                    <a:pt x="37" y="437"/>
                  </a:lnTo>
                  <a:lnTo>
                    <a:pt x="34" y="438"/>
                  </a:lnTo>
                  <a:lnTo>
                    <a:pt x="30" y="439"/>
                  </a:lnTo>
                  <a:lnTo>
                    <a:pt x="27" y="440"/>
                  </a:lnTo>
                  <a:lnTo>
                    <a:pt x="24" y="440"/>
                  </a:lnTo>
                  <a:lnTo>
                    <a:pt x="20" y="440"/>
                  </a:lnTo>
                  <a:lnTo>
                    <a:pt x="17" y="440"/>
                  </a:lnTo>
                  <a:lnTo>
                    <a:pt x="15" y="439"/>
                  </a:lnTo>
                  <a:lnTo>
                    <a:pt x="13" y="438"/>
                  </a:lnTo>
                  <a:lnTo>
                    <a:pt x="10" y="437"/>
                  </a:lnTo>
                  <a:lnTo>
                    <a:pt x="6" y="433"/>
                  </a:lnTo>
                  <a:lnTo>
                    <a:pt x="3" y="431"/>
                  </a:lnTo>
                  <a:lnTo>
                    <a:pt x="0" y="427"/>
                  </a:lnTo>
                  <a:lnTo>
                    <a:pt x="0" y="424"/>
                  </a:lnTo>
                  <a:lnTo>
                    <a:pt x="0" y="421"/>
                  </a:lnTo>
                  <a:lnTo>
                    <a:pt x="2" y="418"/>
                  </a:lnTo>
                  <a:lnTo>
                    <a:pt x="2" y="418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Freeform 175"/>
            <p:cNvSpPr>
              <a:spLocks/>
            </p:cNvSpPr>
            <p:nvPr/>
          </p:nvSpPr>
          <p:spPr bwMode="auto">
            <a:xfrm>
              <a:off x="4589" y="1609"/>
              <a:ext cx="612" cy="261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30" y="5"/>
                </a:cxn>
                <a:cxn ang="0">
                  <a:pos x="51" y="4"/>
                </a:cxn>
                <a:cxn ang="0">
                  <a:pos x="79" y="4"/>
                </a:cxn>
                <a:cxn ang="0">
                  <a:pos x="110" y="2"/>
                </a:cxn>
                <a:cxn ang="0">
                  <a:pos x="146" y="2"/>
                </a:cxn>
                <a:cxn ang="0">
                  <a:pos x="182" y="1"/>
                </a:cxn>
                <a:cxn ang="0">
                  <a:pos x="221" y="1"/>
                </a:cxn>
                <a:cxn ang="0">
                  <a:pos x="260" y="0"/>
                </a:cxn>
                <a:cxn ang="0">
                  <a:pos x="296" y="0"/>
                </a:cxn>
                <a:cxn ang="0">
                  <a:pos x="331" y="0"/>
                </a:cxn>
                <a:cxn ang="0">
                  <a:pos x="362" y="1"/>
                </a:cxn>
                <a:cxn ang="0">
                  <a:pos x="388" y="1"/>
                </a:cxn>
                <a:cxn ang="0">
                  <a:pos x="408" y="2"/>
                </a:cxn>
                <a:cxn ang="0">
                  <a:pos x="421" y="5"/>
                </a:cxn>
                <a:cxn ang="0">
                  <a:pos x="426" y="7"/>
                </a:cxn>
                <a:cxn ang="0">
                  <a:pos x="415" y="13"/>
                </a:cxn>
                <a:cxn ang="0">
                  <a:pos x="396" y="22"/>
                </a:cxn>
                <a:cxn ang="0">
                  <a:pos x="373" y="32"/>
                </a:cxn>
                <a:cxn ang="0">
                  <a:pos x="345" y="46"/>
                </a:cxn>
                <a:cxn ang="0">
                  <a:pos x="312" y="61"/>
                </a:cxn>
                <a:cxn ang="0">
                  <a:pos x="278" y="76"/>
                </a:cxn>
                <a:cxn ang="0">
                  <a:pos x="242" y="92"/>
                </a:cxn>
                <a:cxn ang="0">
                  <a:pos x="205" y="107"/>
                </a:cxn>
                <a:cxn ang="0">
                  <a:pos x="170" y="122"/>
                </a:cxn>
                <a:cxn ang="0">
                  <a:pos x="136" y="135"/>
                </a:cxn>
                <a:cxn ang="0">
                  <a:pos x="103" y="146"/>
                </a:cxn>
                <a:cxn ang="0">
                  <a:pos x="75" y="156"/>
                </a:cxn>
                <a:cxn ang="0">
                  <a:pos x="51" y="163"/>
                </a:cxn>
                <a:cxn ang="0">
                  <a:pos x="34" y="166"/>
                </a:cxn>
                <a:cxn ang="0">
                  <a:pos x="20" y="164"/>
                </a:cxn>
                <a:cxn ang="0">
                  <a:pos x="17" y="154"/>
                </a:cxn>
                <a:cxn ang="0">
                  <a:pos x="17" y="144"/>
                </a:cxn>
                <a:cxn ang="0">
                  <a:pos x="20" y="130"/>
                </a:cxn>
                <a:cxn ang="0">
                  <a:pos x="29" y="120"/>
                </a:cxn>
                <a:cxn ang="0">
                  <a:pos x="40" y="115"/>
                </a:cxn>
                <a:cxn ang="0">
                  <a:pos x="55" y="109"/>
                </a:cxn>
                <a:cxn ang="0">
                  <a:pos x="65" y="107"/>
                </a:cxn>
                <a:cxn ang="0">
                  <a:pos x="76" y="103"/>
                </a:cxn>
                <a:cxn ang="0">
                  <a:pos x="88" y="100"/>
                </a:cxn>
                <a:cxn ang="0">
                  <a:pos x="99" y="96"/>
                </a:cxn>
                <a:cxn ang="0">
                  <a:pos x="111" y="92"/>
                </a:cxn>
                <a:cxn ang="0">
                  <a:pos x="126" y="84"/>
                </a:cxn>
                <a:cxn ang="0">
                  <a:pos x="136" y="73"/>
                </a:cxn>
                <a:cxn ang="0">
                  <a:pos x="128" y="60"/>
                </a:cxn>
                <a:cxn ang="0">
                  <a:pos x="117" y="54"/>
                </a:cxn>
                <a:cxn ang="0">
                  <a:pos x="107" y="53"/>
                </a:cxn>
                <a:cxn ang="0">
                  <a:pos x="96" y="52"/>
                </a:cxn>
                <a:cxn ang="0">
                  <a:pos x="82" y="52"/>
                </a:cxn>
                <a:cxn ang="0">
                  <a:pos x="68" y="53"/>
                </a:cxn>
                <a:cxn ang="0">
                  <a:pos x="54" y="53"/>
                </a:cxn>
                <a:cxn ang="0">
                  <a:pos x="40" y="51"/>
                </a:cxn>
                <a:cxn ang="0">
                  <a:pos x="30" y="49"/>
                </a:cxn>
                <a:cxn ang="0">
                  <a:pos x="20" y="46"/>
                </a:cxn>
                <a:cxn ang="0">
                  <a:pos x="9" y="38"/>
                </a:cxn>
                <a:cxn ang="0">
                  <a:pos x="3" y="29"/>
                </a:cxn>
                <a:cxn ang="0">
                  <a:pos x="0" y="17"/>
                </a:cxn>
                <a:cxn ang="0">
                  <a:pos x="6" y="7"/>
                </a:cxn>
              </a:cxnLst>
              <a:rect l="0" t="0" r="r" b="b"/>
              <a:pathLst>
                <a:path w="428" h="166">
                  <a:moveTo>
                    <a:pt x="9" y="6"/>
                  </a:moveTo>
                  <a:lnTo>
                    <a:pt x="9" y="6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23" y="6"/>
                  </a:lnTo>
                  <a:lnTo>
                    <a:pt x="26" y="6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6" y="5"/>
                  </a:lnTo>
                  <a:lnTo>
                    <a:pt x="51" y="4"/>
                  </a:lnTo>
                  <a:lnTo>
                    <a:pt x="58" y="4"/>
                  </a:lnTo>
                  <a:lnTo>
                    <a:pt x="65" y="4"/>
                  </a:lnTo>
                  <a:lnTo>
                    <a:pt x="72" y="4"/>
                  </a:lnTo>
                  <a:lnTo>
                    <a:pt x="79" y="4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02" y="4"/>
                  </a:lnTo>
                  <a:lnTo>
                    <a:pt x="110" y="2"/>
                  </a:lnTo>
                  <a:lnTo>
                    <a:pt x="119" y="2"/>
                  </a:lnTo>
                  <a:lnTo>
                    <a:pt x="128" y="2"/>
                  </a:lnTo>
                  <a:lnTo>
                    <a:pt x="137" y="2"/>
                  </a:lnTo>
                  <a:lnTo>
                    <a:pt x="146" y="2"/>
                  </a:lnTo>
                  <a:lnTo>
                    <a:pt x="154" y="2"/>
                  </a:lnTo>
                  <a:lnTo>
                    <a:pt x="164" y="1"/>
                  </a:lnTo>
                  <a:lnTo>
                    <a:pt x="173" y="1"/>
                  </a:lnTo>
                  <a:lnTo>
                    <a:pt x="182" y="1"/>
                  </a:lnTo>
                  <a:lnTo>
                    <a:pt x="192" y="1"/>
                  </a:lnTo>
                  <a:lnTo>
                    <a:pt x="202" y="1"/>
                  </a:lnTo>
                  <a:lnTo>
                    <a:pt x="212" y="1"/>
                  </a:lnTo>
                  <a:lnTo>
                    <a:pt x="221" y="1"/>
                  </a:lnTo>
                  <a:lnTo>
                    <a:pt x="231" y="1"/>
                  </a:lnTo>
                  <a:lnTo>
                    <a:pt x="240" y="0"/>
                  </a:lnTo>
                  <a:lnTo>
                    <a:pt x="250" y="0"/>
                  </a:lnTo>
                  <a:lnTo>
                    <a:pt x="260" y="0"/>
                  </a:lnTo>
                  <a:lnTo>
                    <a:pt x="269" y="0"/>
                  </a:lnTo>
                  <a:lnTo>
                    <a:pt x="277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3" y="0"/>
                  </a:lnTo>
                  <a:lnTo>
                    <a:pt x="323" y="0"/>
                  </a:lnTo>
                  <a:lnTo>
                    <a:pt x="331" y="0"/>
                  </a:lnTo>
                  <a:lnTo>
                    <a:pt x="339" y="0"/>
                  </a:lnTo>
                  <a:lnTo>
                    <a:pt x="346" y="0"/>
                  </a:lnTo>
                  <a:lnTo>
                    <a:pt x="355" y="1"/>
                  </a:lnTo>
                  <a:lnTo>
                    <a:pt x="362" y="1"/>
                  </a:lnTo>
                  <a:lnTo>
                    <a:pt x="369" y="1"/>
                  </a:lnTo>
                  <a:lnTo>
                    <a:pt x="375" y="1"/>
                  </a:lnTo>
                  <a:lnTo>
                    <a:pt x="383" y="1"/>
                  </a:lnTo>
                  <a:lnTo>
                    <a:pt x="388" y="1"/>
                  </a:lnTo>
                  <a:lnTo>
                    <a:pt x="394" y="1"/>
                  </a:lnTo>
                  <a:lnTo>
                    <a:pt x="398" y="2"/>
                  </a:lnTo>
                  <a:lnTo>
                    <a:pt x="405" y="2"/>
                  </a:lnTo>
                  <a:lnTo>
                    <a:pt x="408" y="2"/>
                  </a:lnTo>
                  <a:lnTo>
                    <a:pt x="414" y="4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21" y="5"/>
                  </a:lnTo>
                  <a:lnTo>
                    <a:pt x="425" y="6"/>
                  </a:lnTo>
                  <a:lnTo>
                    <a:pt x="426" y="6"/>
                  </a:lnTo>
                  <a:lnTo>
                    <a:pt x="428" y="7"/>
                  </a:lnTo>
                  <a:lnTo>
                    <a:pt x="426" y="7"/>
                  </a:lnTo>
                  <a:lnTo>
                    <a:pt x="424" y="9"/>
                  </a:lnTo>
                  <a:lnTo>
                    <a:pt x="420" y="11"/>
                  </a:lnTo>
                  <a:lnTo>
                    <a:pt x="418" y="12"/>
                  </a:lnTo>
                  <a:lnTo>
                    <a:pt x="415" y="13"/>
                  </a:lnTo>
                  <a:lnTo>
                    <a:pt x="410" y="15"/>
                  </a:lnTo>
                  <a:lnTo>
                    <a:pt x="406" y="17"/>
                  </a:lnTo>
                  <a:lnTo>
                    <a:pt x="401" y="20"/>
                  </a:lnTo>
                  <a:lnTo>
                    <a:pt x="396" y="22"/>
                  </a:lnTo>
                  <a:lnTo>
                    <a:pt x="390" y="24"/>
                  </a:lnTo>
                  <a:lnTo>
                    <a:pt x="385" y="28"/>
                  </a:lnTo>
                  <a:lnTo>
                    <a:pt x="379" y="30"/>
                  </a:lnTo>
                  <a:lnTo>
                    <a:pt x="373" y="32"/>
                  </a:lnTo>
                  <a:lnTo>
                    <a:pt x="366" y="36"/>
                  </a:lnTo>
                  <a:lnTo>
                    <a:pt x="359" y="39"/>
                  </a:lnTo>
                  <a:lnTo>
                    <a:pt x="353" y="44"/>
                  </a:lnTo>
                  <a:lnTo>
                    <a:pt x="345" y="46"/>
                  </a:lnTo>
                  <a:lnTo>
                    <a:pt x="336" y="49"/>
                  </a:lnTo>
                  <a:lnTo>
                    <a:pt x="328" y="53"/>
                  </a:lnTo>
                  <a:lnTo>
                    <a:pt x="321" y="57"/>
                  </a:lnTo>
                  <a:lnTo>
                    <a:pt x="312" y="61"/>
                  </a:lnTo>
                  <a:lnTo>
                    <a:pt x="304" y="64"/>
                  </a:lnTo>
                  <a:lnTo>
                    <a:pt x="295" y="68"/>
                  </a:lnTo>
                  <a:lnTo>
                    <a:pt x="287" y="72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1" y="84"/>
                  </a:lnTo>
                  <a:lnTo>
                    <a:pt x="251" y="88"/>
                  </a:lnTo>
                  <a:lnTo>
                    <a:pt x="242" y="92"/>
                  </a:lnTo>
                  <a:lnTo>
                    <a:pt x="233" y="95"/>
                  </a:lnTo>
                  <a:lnTo>
                    <a:pt x="224" y="100"/>
                  </a:lnTo>
                  <a:lnTo>
                    <a:pt x="215" y="103"/>
                  </a:lnTo>
                  <a:lnTo>
                    <a:pt x="205" y="107"/>
                  </a:lnTo>
                  <a:lnTo>
                    <a:pt x="197" y="110"/>
                  </a:lnTo>
                  <a:lnTo>
                    <a:pt x="188" y="114"/>
                  </a:lnTo>
                  <a:lnTo>
                    <a:pt x="179" y="118"/>
                  </a:lnTo>
                  <a:lnTo>
                    <a:pt x="170" y="122"/>
                  </a:lnTo>
                  <a:lnTo>
                    <a:pt x="161" y="125"/>
                  </a:lnTo>
                  <a:lnTo>
                    <a:pt x="151" y="128"/>
                  </a:lnTo>
                  <a:lnTo>
                    <a:pt x="143" y="132"/>
                  </a:lnTo>
                  <a:lnTo>
                    <a:pt x="136" y="135"/>
                  </a:lnTo>
                  <a:lnTo>
                    <a:pt x="127" y="138"/>
                  </a:lnTo>
                  <a:lnTo>
                    <a:pt x="119" y="141"/>
                  </a:lnTo>
                  <a:lnTo>
                    <a:pt x="111" y="144"/>
                  </a:lnTo>
                  <a:lnTo>
                    <a:pt x="103" y="146"/>
                  </a:lnTo>
                  <a:lnTo>
                    <a:pt x="96" y="149"/>
                  </a:lnTo>
                  <a:lnTo>
                    <a:pt x="89" y="151"/>
                  </a:lnTo>
                  <a:lnTo>
                    <a:pt x="82" y="155"/>
                  </a:lnTo>
                  <a:lnTo>
                    <a:pt x="75" y="156"/>
                  </a:lnTo>
                  <a:lnTo>
                    <a:pt x="68" y="158"/>
                  </a:lnTo>
                  <a:lnTo>
                    <a:pt x="63" y="159"/>
                  </a:lnTo>
                  <a:lnTo>
                    <a:pt x="57" y="160"/>
                  </a:lnTo>
                  <a:lnTo>
                    <a:pt x="51" y="163"/>
                  </a:lnTo>
                  <a:lnTo>
                    <a:pt x="47" y="164"/>
                  </a:lnTo>
                  <a:lnTo>
                    <a:pt x="41" y="164"/>
                  </a:lnTo>
                  <a:lnTo>
                    <a:pt x="38" y="166"/>
                  </a:lnTo>
                  <a:lnTo>
                    <a:pt x="34" y="166"/>
                  </a:lnTo>
                  <a:lnTo>
                    <a:pt x="30" y="166"/>
                  </a:lnTo>
                  <a:lnTo>
                    <a:pt x="27" y="166"/>
                  </a:lnTo>
                  <a:lnTo>
                    <a:pt x="25" y="166"/>
                  </a:lnTo>
                  <a:lnTo>
                    <a:pt x="20" y="164"/>
                  </a:lnTo>
                  <a:lnTo>
                    <a:pt x="19" y="163"/>
                  </a:lnTo>
                  <a:lnTo>
                    <a:pt x="18" y="159"/>
                  </a:lnTo>
                  <a:lnTo>
                    <a:pt x="18" y="156"/>
                  </a:lnTo>
                  <a:lnTo>
                    <a:pt x="17" y="154"/>
                  </a:lnTo>
                  <a:lnTo>
                    <a:pt x="17" y="151"/>
                  </a:lnTo>
                  <a:lnTo>
                    <a:pt x="17" y="149"/>
                  </a:lnTo>
                  <a:lnTo>
                    <a:pt x="17" y="146"/>
                  </a:lnTo>
                  <a:lnTo>
                    <a:pt x="17" y="144"/>
                  </a:lnTo>
                  <a:lnTo>
                    <a:pt x="17" y="142"/>
                  </a:lnTo>
                  <a:lnTo>
                    <a:pt x="17" y="138"/>
                  </a:lnTo>
                  <a:lnTo>
                    <a:pt x="19" y="133"/>
                  </a:lnTo>
                  <a:lnTo>
                    <a:pt x="20" y="130"/>
                  </a:lnTo>
                  <a:lnTo>
                    <a:pt x="24" y="126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9" y="120"/>
                  </a:lnTo>
                  <a:lnTo>
                    <a:pt x="32" y="119"/>
                  </a:lnTo>
                  <a:lnTo>
                    <a:pt x="35" y="117"/>
                  </a:lnTo>
                  <a:lnTo>
                    <a:pt x="37" y="116"/>
                  </a:lnTo>
                  <a:lnTo>
                    <a:pt x="40" y="115"/>
                  </a:lnTo>
                  <a:lnTo>
                    <a:pt x="45" y="114"/>
                  </a:lnTo>
                  <a:lnTo>
                    <a:pt x="48" y="112"/>
                  </a:lnTo>
                  <a:lnTo>
                    <a:pt x="54" y="110"/>
                  </a:lnTo>
                  <a:lnTo>
                    <a:pt x="55" y="109"/>
                  </a:lnTo>
                  <a:lnTo>
                    <a:pt x="57" y="109"/>
                  </a:lnTo>
                  <a:lnTo>
                    <a:pt x="60" y="108"/>
                  </a:lnTo>
                  <a:lnTo>
                    <a:pt x="63" y="108"/>
                  </a:lnTo>
                  <a:lnTo>
                    <a:pt x="65" y="107"/>
                  </a:lnTo>
                  <a:lnTo>
                    <a:pt x="67" y="106"/>
                  </a:lnTo>
                  <a:lnTo>
                    <a:pt x="69" y="106"/>
                  </a:lnTo>
                  <a:lnTo>
                    <a:pt x="72" y="104"/>
                  </a:lnTo>
                  <a:lnTo>
                    <a:pt x="76" y="103"/>
                  </a:lnTo>
                  <a:lnTo>
                    <a:pt x="79" y="103"/>
                  </a:lnTo>
                  <a:lnTo>
                    <a:pt x="81" y="102"/>
                  </a:lnTo>
                  <a:lnTo>
                    <a:pt x="85" y="102"/>
                  </a:lnTo>
                  <a:lnTo>
                    <a:pt x="88" y="100"/>
                  </a:lnTo>
                  <a:lnTo>
                    <a:pt x="91" y="100"/>
                  </a:lnTo>
                  <a:lnTo>
                    <a:pt x="94" y="99"/>
                  </a:lnTo>
                  <a:lnTo>
                    <a:pt x="97" y="99"/>
                  </a:lnTo>
                  <a:lnTo>
                    <a:pt x="99" y="96"/>
                  </a:lnTo>
                  <a:lnTo>
                    <a:pt x="102" y="96"/>
                  </a:lnTo>
                  <a:lnTo>
                    <a:pt x="103" y="95"/>
                  </a:lnTo>
                  <a:lnTo>
                    <a:pt x="107" y="94"/>
                  </a:lnTo>
                  <a:lnTo>
                    <a:pt x="111" y="92"/>
                  </a:lnTo>
                  <a:lnTo>
                    <a:pt x="116" y="89"/>
                  </a:lnTo>
                  <a:lnTo>
                    <a:pt x="119" y="88"/>
                  </a:lnTo>
                  <a:lnTo>
                    <a:pt x="123" y="86"/>
                  </a:lnTo>
                  <a:lnTo>
                    <a:pt x="126" y="84"/>
                  </a:lnTo>
                  <a:lnTo>
                    <a:pt x="129" y="81"/>
                  </a:lnTo>
                  <a:lnTo>
                    <a:pt x="130" y="79"/>
                  </a:lnTo>
                  <a:lnTo>
                    <a:pt x="132" y="77"/>
                  </a:lnTo>
                  <a:lnTo>
                    <a:pt x="136" y="73"/>
                  </a:lnTo>
                  <a:lnTo>
                    <a:pt x="136" y="69"/>
                  </a:lnTo>
                  <a:lnTo>
                    <a:pt x="133" y="64"/>
                  </a:lnTo>
                  <a:lnTo>
                    <a:pt x="131" y="61"/>
                  </a:lnTo>
                  <a:lnTo>
                    <a:pt x="128" y="60"/>
                  </a:lnTo>
                  <a:lnTo>
                    <a:pt x="126" y="57"/>
                  </a:lnTo>
                  <a:lnTo>
                    <a:pt x="122" y="56"/>
                  </a:lnTo>
                  <a:lnTo>
                    <a:pt x="119" y="56"/>
                  </a:lnTo>
                  <a:lnTo>
                    <a:pt x="117" y="54"/>
                  </a:lnTo>
                  <a:lnTo>
                    <a:pt x="115" y="54"/>
                  </a:lnTo>
                  <a:lnTo>
                    <a:pt x="112" y="54"/>
                  </a:lnTo>
                  <a:lnTo>
                    <a:pt x="110" y="53"/>
                  </a:lnTo>
                  <a:lnTo>
                    <a:pt x="107" y="53"/>
                  </a:lnTo>
                  <a:lnTo>
                    <a:pt x="105" y="53"/>
                  </a:lnTo>
                  <a:lnTo>
                    <a:pt x="102" y="53"/>
                  </a:lnTo>
                  <a:lnTo>
                    <a:pt x="99" y="53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89" y="52"/>
                  </a:lnTo>
                  <a:lnTo>
                    <a:pt x="87" y="52"/>
                  </a:lnTo>
                  <a:lnTo>
                    <a:pt x="82" y="52"/>
                  </a:lnTo>
                  <a:lnTo>
                    <a:pt x="79" y="52"/>
                  </a:lnTo>
                  <a:lnTo>
                    <a:pt x="76" y="53"/>
                  </a:lnTo>
                  <a:lnTo>
                    <a:pt x="72" y="53"/>
                  </a:lnTo>
                  <a:lnTo>
                    <a:pt x="68" y="53"/>
                  </a:lnTo>
                  <a:lnTo>
                    <a:pt x="65" y="53"/>
                  </a:lnTo>
                  <a:lnTo>
                    <a:pt x="60" y="53"/>
                  </a:lnTo>
                  <a:lnTo>
                    <a:pt x="57" y="53"/>
                  </a:lnTo>
                  <a:lnTo>
                    <a:pt x="54" y="53"/>
                  </a:lnTo>
                  <a:lnTo>
                    <a:pt x="50" y="53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0" y="51"/>
                  </a:lnTo>
                  <a:lnTo>
                    <a:pt x="38" y="51"/>
                  </a:lnTo>
                  <a:lnTo>
                    <a:pt x="36" y="51"/>
                  </a:lnTo>
                  <a:lnTo>
                    <a:pt x="34" y="49"/>
                  </a:lnTo>
                  <a:lnTo>
                    <a:pt x="30" y="49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3"/>
                  </a:lnTo>
                  <a:lnTo>
                    <a:pt x="10" y="40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5" y="33"/>
                  </a:lnTo>
                  <a:lnTo>
                    <a:pt x="4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4" y="8"/>
                  </a:lnTo>
                  <a:lnTo>
                    <a:pt x="6" y="7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5" name="Freeform 176"/>
            <p:cNvSpPr>
              <a:spLocks/>
            </p:cNvSpPr>
            <p:nvPr/>
          </p:nvSpPr>
          <p:spPr bwMode="auto">
            <a:xfrm>
              <a:off x="4482" y="1952"/>
              <a:ext cx="580" cy="505"/>
            </a:xfrm>
            <a:custGeom>
              <a:avLst/>
              <a:gdLst/>
              <a:ahLst/>
              <a:cxnLst>
                <a:cxn ang="0">
                  <a:pos x="105" y="7"/>
                </a:cxn>
                <a:cxn ang="0">
                  <a:pos x="116" y="17"/>
                </a:cxn>
                <a:cxn ang="0">
                  <a:pos x="133" y="33"/>
                </a:cxn>
                <a:cxn ang="0">
                  <a:pos x="154" y="54"/>
                </a:cxn>
                <a:cxn ang="0">
                  <a:pos x="179" y="77"/>
                </a:cxn>
                <a:cxn ang="0">
                  <a:pos x="206" y="103"/>
                </a:cxn>
                <a:cxn ang="0">
                  <a:pos x="236" y="130"/>
                </a:cxn>
                <a:cxn ang="0">
                  <a:pos x="264" y="159"/>
                </a:cxn>
                <a:cxn ang="0">
                  <a:pos x="294" y="188"/>
                </a:cxn>
                <a:cxn ang="0">
                  <a:pos x="322" y="215"/>
                </a:cxn>
                <a:cxn ang="0">
                  <a:pos x="349" y="241"/>
                </a:cxn>
                <a:cxn ang="0">
                  <a:pos x="372" y="265"/>
                </a:cxn>
                <a:cxn ang="0">
                  <a:pos x="392" y="285"/>
                </a:cxn>
                <a:cxn ang="0">
                  <a:pos x="407" y="302"/>
                </a:cxn>
                <a:cxn ang="0">
                  <a:pos x="415" y="314"/>
                </a:cxn>
                <a:cxn ang="0">
                  <a:pos x="417" y="319"/>
                </a:cxn>
                <a:cxn ang="0">
                  <a:pos x="404" y="315"/>
                </a:cxn>
                <a:cxn ang="0">
                  <a:pos x="384" y="308"/>
                </a:cxn>
                <a:cxn ang="0">
                  <a:pos x="357" y="299"/>
                </a:cxn>
                <a:cxn ang="0">
                  <a:pos x="328" y="287"/>
                </a:cxn>
                <a:cxn ang="0">
                  <a:pos x="292" y="275"/>
                </a:cxn>
                <a:cxn ang="0">
                  <a:pos x="256" y="260"/>
                </a:cxn>
                <a:cxn ang="0">
                  <a:pos x="218" y="245"/>
                </a:cxn>
                <a:cxn ang="0">
                  <a:pos x="179" y="230"/>
                </a:cxn>
                <a:cxn ang="0">
                  <a:pos x="143" y="214"/>
                </a:cxn>
                <a:cxn ang="0">
                  <a:pos x="107" y="198"/>
                </a:cxn>
                <a:cxn ang="0">
                  <a:pos x="75" y="182"/>
                </a:cxn>
                <a:cxn ang="0">
                  <a:pos x="46" y="168"/>
                </a:cxn>
                <a:cxn ang="0">
                  <a:pos x="24" y="156"/>
                </a:cxn>
                <a:cxn ang="0">
                  <a:pos x="8" y="145"/>
                </a:cxn>
                <a:cxn ang="0">
                  <a:pos x="0" y="135"/>
                </a:cxn>
                <a:cxn ang="0">
                  <a:pos x="4" y="124"/>
                </a:cxn>
                <a:cxn ang="0">
                  <a:pos x="15" y="111"/>
                </a:cxn>
                <a:cxn ang="0">
                  <a:pos x="26" y="107"/>
                </a:cxn>
                <a:cxn ang="0">
                  <a:pos x="36" y="107"/>
                </a:cxn>
                <a:cxn ang="0">
                  <a:pos x="48" y="111"/>
                </a:cxn>
                <a:cxn ang="0">
                  <a:pos x="63" y="117"/>
                </a:cxn>
                <a:cxn ang="0">
                  <a:pos x="72" y="122"/>
                </a:cxn>
                <a:cxn ang="0">
                  <a:pos x="83" y="128"/>
                </a:cxn>
                <a:cxn ang="0">
                  <a:pos x="95" y="135"/>
                </a:cxn>
                <a:cxn ang="0">
                  <a:pos x="106" y="142"/>
                </a:cxn>
                <a:cxn ang="0">
                  <a:pos x="116" y="145"/>
                </a:cxn>
                <a:cxn ang="0">
                  <a:pos x="127" y="150"/>
                </a:cxn>
                <a:cxn ang="0">
                  <a:pos x="143" y="152"/>
                </a:cxn>
                <a:cxn ang="0">
                  <a:pos x="151" y="149"/>
                </a:cxn>
                <a:cxn ang="0">
                  <a:pos x="155" y="141"/>
                </a:cxn>
                <a:cxn ang="0">
                  <a:pos x="151" y="128"/>
                </a:cxn>
                <a:cxn ang="0">
                  <a:pos x="140" y="112"/>
                </a:cxn>
                <a:cxn ang="0">
                  <a:pos x="129" y="99"/>
                </a:cxn>
                <a:cxn ang="0">
                  <a:pos x="119" y="89"/>
                </a:cxn>
                <a:cxn ang="0">
                  <a:pos x="106" y="78"/>
                </a:cxn>
                <a:cxn ang="0">
                  <a:pos x="96" y="67"/>
                </a:cxn>
                <a:cxn ang="0">
                  <a:pos x="88" y="57"/>
                </a:cxn>
                <a:cxn ang="0">
                  <a:pos x="79" y="42"/>
                </a:cxn>
                <a:cxn ang="0">
                  <a:pos x="76" y="26"/>
                </a:cxn>
                <a:cxn ang="0">
                  <a:pos x="78" y="15"/>
                </a:cxn>
                <a:cxn ang="0">
                  <a:pos x="84" y="4"/>
                </a:cxn>
                <a:cxn ang="0">
                  <a:pos x="97" y="1"/>
                </a:cxn>
              </a:cxnLst>
              <a:rect l="0" t="0" r="r" b="b"/>
              <a:pathLst>
                <a:path w="420" h="320">
                  <a:moveTo>
                    <a:pt x="99" y="2"/>
                  </a:moveTo>
                  <a:lnTo>
                    <a:pt x="101" y="3"/>
                  </a:lnTo>
                  <a:lnTo>
                    <a:pt x="103" y="6"/>
                  </a:lnTo>
                  <a:lnTo>
                    <a:pt x="105" y="7"/>
                  </a:lnTo>
                  <a:lnTo>
                    <a:pt x="107" y="10"/>
                  </a:lnTo>
                  <a:lnTo>
                    <a:pt x="109" y="11"/>
                  </a:lnTo>
                  <a:lnTo>
                    <a:pt x="113" y="15"/>
                  </a:lnTo>
                  <a:lnTo>
                    <a:pt x="116" y="17"/>
                  </a:lnTo>
                  <a:lnTo>
                    <a:pt x="119" y="22"/>
                  </a:lnTo>
                  <a:lnTo>
                    <a:pt x="124" y="25"/>
                  </a:lnTo>
                  <a:lnTo>
                    <a:pt x="128" y="30"/>
                  </a:lnTo>
                  <a:lnTo>
                    <a:pt x="133" y="33"/>
                  </a:lnTo>
                  <a:lnTo>
                    <a:pt x="137" y="38"/>
                  </a:lnTo>
                  <a:lnTo>
                    <a:pt x="143" y="43"/>
                  </a:lnTo>
                  <a:lnTo>
                    <a:pt x="148" y="49"/>
                  </a:lnTo>
                  <a:lnTo>
                    <a:pt x="154" y="54"/>
                  </a:lnTo>
                  <a:lnTo>
                    <a:pt x="160" y="58"/>
                  </a:lnTo>
                  <a:lnTo>
                    <a:pt x="167" y="64"/>
                  </a:lnTo>
                  <a:lnTo>
                    <a:pt x="173" y="71"/>
                  </a:lnTo>
                  <a:lnTo>
                    <a:pt x="179" y="77"/>
                  </a:lnTo>
                  <a:lnTo>
                    <a:pt x="186" y="82"/>
                  </a:lnTo>
                  <a:lnTo>
                    <a:pt x="192" y="89"/>
                  </a:lnTo>
                  <a:lnTo>
                    <a:pt x="199" y="96"/>
                  </a:lnTo>
                  <a:lnTo>
                    <a:pt x="206" y="103"/>
                  </a:lnTo>
                  <a:lnTo>
                    <a:pt x="214" y="110"/>
                  </a:lnTo>
                  <a:lnTo>
                    <a:pt x="220" y="117"/>
                  </a:lnTo>
                  <a:lnTo>
                    <a:pt x="228" y="124"/>
                  </a:lnTo>
                  <a:lnTo>
                    <a:pt x="236" y="130"/>
                  </a:lnTo>
                  <a:lnTo>
                    <a:pt x="242" y="138"/>
                  </a:lnTo>
                  <a:lnTo>
                    <a:pt x="250" y="145"/>
                  </a:lnTo>
                  <a:lnTo>
                    <a:pt x="258" y="152"/>
                  </a:lnTo>
                  <a:lnTo>
                    <a:pt x="264" y="159"/>
                  </a:lnTo>
                  <a:lnTo>
                    <a:pt x="272" y="167"/>
                  </a:lnTo>
                  <a:lnTo>
                    <a:pt x="280" y="173"/>
                  </a:lnTo>
                  <a:lnTo>
                    <a:pt x="287" y="181"/>
                  </a:lnTo>
                  <a:lnTo>
                    <a:pt x="294" y="188"/>
                  </a:lnTo>
                  <a:lnTo>
                    <a:pt x="301" y="194"/>
                  </a:lnTo>
                  <a:lnTo>
                    <a:pt x="309" y="201"/>
                  </a:lnTo>
                  <a:lnTo>
                    <a:pt x="315" y="209"/>
                  </a:lnTo>
                  <a:lnTo>
                    <a:pt x="322" y="215"/>
                  </a:lnTo>
                  <a:lnTo>
                    <a:pt x="329" y="222"/>
                  </a:lnTo>
                  <a:lnTo>
                    <a:pt x="335" y="229"/>
                  </a:lnTo>
                  <a:lnTo>
                    <a:pt x="342" y="236"/>
                  </a:lnTo>
                  <a:lnTo>
                    <a:pt x="349" y="241"/>
                  </a:lnTo>
                  <a:lnTo>
                    <a:pt x="355" y="248"/>
                  </a:lnTo>
                  <a:lnTo>
                    <a:pt x="361" y="254"/>
                  </a:lnTo>
                  <a:lnTo>
                    <a:pt x="366" y="260"/>
                  </a:lnTo>
                  <a:lnTo>
                    <a:pt x="372" y="265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7" y="281"/>
                  </a:lnTo>
                  <a:lnTo>
                    <a:pt x="392" y="285"/>
                  </a:lnTo>
                  <a:lnTo>
                    <a:pt x="396" y="291"/>
                  </a:lnTo>
                  <a:lnTo>
                    <a:pt x="401" y="295"/>
                  </a:lnTo>
                  <a:lnTo>
                    <a:pt x="404" y="299"/>
                  </a:lnTo>
                  <a:lnTo>
                    <a:pt x="407" y="302"/>
                  </a:lnTo>
                  <a:lnTo>
                    <a:pt x="410" y="305"/>
                  </a:lnTo>
                  <a:lnTo>
                    <a:pt x="412" y="309"/>
                  </a:lnTo>
                  <a:lnTo>
                    <a:pt x="415" y="312"/>
                  </a:lnTo>
                  <a:lnTo>
                    <a:pt x="415" y="314"/>
                  </a:lnTo>
                  <a:lnTo>
                    <a:pt x="417" y="316"/>
                  </a:lnTo>
                  <a:lnTo>
                    <a:pt x="418" y="318"/>
                  </a:lnTo>
                  <a:lnTo>
                    <a:pt x="420" y="320"/>
                  </a:lnTo>
                  <a:lnTo>
                    <a:pt x="417" y="319"/>
                  </a:lnTo>
                  <a:lnTo>
                    <a:pt x="414" y="318"/>
                  </a:lnTo>
                  <a:lnTo>
                    <a:pt x="411" y="317"/>
                  </a:lnTo>
                  <a:lnTo>
                    <a:pt x="407" y="316"/>
                  </a:lnTo>
                  <a:lnTo>
                    <a:pt x="404" y="315"/>
                  </a:lnTo>
                  <a:lnTo>
                    <a:pt x="398" y="314"/>
                  </a:lnTo>
                  <a:lnTo>
                    <a:pt x="394" y="311"/>
                  </a:lnTo>
                  <a:lnTo>
                    <a:pt x="390" y="310"/>
                  </a:lnTo>
                  <a:lnTo>
                    <a:pt x="384" y="308"/>
                  </a:lnTo>
                  <a:lnTo>
                    <a:pt x="377" y="305"/>
                  </a:lnTo>
                  <a:lnTo>
                    <a:pt x="372" y="304"/>
                  </a:lnTo>
                  <a:lnTo>
                    <a:pt x="365" y="302"/>
                  </a:lnTo>
                  <a:lnTo>
                    <a:pt x="357" y="299"/>
                  </a:lnTo>
                  <a:lnTo>
                    <a:pt x="351" y="296"/>
                  </a:lnTo>
                  <a:lnTo>
                    <a:pt x="343" y="294"/>
                  </a:lnTo>
                  <a:lnTo>
                    <a:pt x="336" y="291"/>
                  </a:lnTo>
                  <a:lnTo>
                    <a:pt x="328" y="287"/>
                  </a:lnTo>
                  <a:lnTo>
                    <a:pt x="319" y="284"/>
                  </a:lnTo>
                  <a:lnTo>
                    <a:pt x="311" y="281"/>
                  </a:lnTo>
                  <a:lnTo>
                    <a:pt x="302" y="278"/>
                  </a:lnTo>
                  <a:lnTo>
                    <a:pt x="292" y="275"/>
                  </a:lnTo>
                  <a:lnTo>
                    <a:pt x="284" y="271"/>
                  </a:lnTo>
                  <a:lnTo>
                    <a:pt x="274" y="267"/>
                  </a:lnTo>
                  <a:lnTo>
                    <a:pt x="266" y="264"/>
                  </a:lnTo>
                  <a:lnTo>
                    <a:pt x="256" y="260"/>
                  </a:lnTo>
                  <a:lnTo>
                    <a:pt x="247" y="256"/>
                  </a:lnTo>
                  <a:lnTo>
                    <a:pt x="237" y="253"/>
                  </a:lnTo>
                  <a:lnTo>
                    <a:pt x="228" y="249"/>
                  </a:lnTo>
                  <a:lnTo>
                    <a:pt x="218" y="245"/>
                  </a:lnTo>
                  <a:lnTo>
                    <a:pt x="209" y="241"/>
                  </a:lnTo>
                  <a:lnTo>
                    <a:pt x="199" y="237"/>
                  </a:lnTo>
                  <a:lnTo>
                    <a:pt x="189" y="233"/>
                  </a:lnTo>
                  <a:lnTo>
                    <a:pt x="179" y="230"/>
                  </a:lnTo>
                  <a:lnTo>
                    <a:pt x="170" y="225"/>
                  </a:lnTo>
                  <a:lnTo>
                    <a:pt x="160" y="221"/>
                  </a:lnTo>
                  <a:lnTo>
                    <a:pt x="151" y="217"/>
                  </a:lnTo>
                  <a:lnTo>
                    <a:pt x="143" y="214"/>
                  </a:lnTo>
                  <a:lnTo>
                    <a:pt x="133" y="209"/>
                  </a:lnTo>
                  <a:lnTo>
                    <a:pt x="124" y="206"/>
                  </a:lnTo>
                  <a:lnTo>
                    <a:pt x="116" y="201"/>
                  </a:lnTo>
                  <a:lnTo>
                    <a:pt x="107" y="198"/>
                  </a:lnTo>
                  <a:lnTo>
                    <a:pt x="98" y="194"/>
                  </a:lnTo>
                  <a:lnTo>
                    <a:pt x="89" y="190"/>
                  </a:lnTo>
                  <a:lnTo>
                    <a:pt x="82" y="186"/>
                  </a:lnTo>
                  <a:lnTo>
                    <a:pt x="75" y="182"/>
                  </a:lnTo>
                  <a:lnTo>
                    <a:pt x="67" y="178"/>
                  </a:lnTo>
                  <a:lnTo>
                    <a:pt x="60" y="175"/>
                  </a:lnTo>
                  <a:lnTo>
                    <a:pt x="53" y="172"/>
                  </a:lnTo>
                  <a:lnTo>
                    <a:pt x="46" y="168"/>
                  </a:lnTo>
                  <a:lnTo>
                    <a:pt x="41" y="165"/>
                  </a:lnTo>
                  <a:lnTo>
                    <a:pt x="34" y="162"/>
                  </a:lnTo>
                  <a:lnTo>
                    <a:pt x="30" y="159"/>
                  </a:lnTo>
                  <a:lnTo>
                    <a:pt x="24" y="156"/>
                  </a:lnTo>
                  <a:lnTo>
                    <a:pt x="20" y="153"/>
                  </a:lnTo>
                  <a:lnTo>
                    <a:pt x="15" y="150"/>
                  </a:lnTo>
                  <a:lnTo>
                    <a:pt x="11" y="149"/>
                  </a:lnTo>
                  <a:lnTo>
                    <a:pt x="8" y="145"/>
                  </a:lnTo>
                  <a:lnTo>
                    <a:pt x="5" y="143"/>
                  </a:lnTo>
                  <a:lnTo>
                    <a:pt x="3" y="140"/>
                  </a:lnTo>
                  <a:lnTo>
                    <a:pt x="2" y="138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3" y="126"/>
                  </a:lnTo>
                  <a:lnTo>
                    <a:pt x="4" y="124"/>
                  </a:lnTo>
                  <a:lnTo>
                    <a:pt x="5" y="121"/>
                  </a:lnTo>
                  <a:lnTo>
                    <a:pt x="9" y="117"/>
                  </a:lnTo>
                  <a:lnTo>
                    <a:pt x="12" y="113"/>
                  </a:lnTo>
                  <a:lnTo>
                    <a:pt x="15" y="111"/>
                  </a:lnTo>
                  <a:lnTo>
                    <a:pt x="19" y="109"/>
                  </a:lnTo>
                  <a:lnTo>
                    <a:pt x="21" y="107"/>
                  </a:lnTo>
                  <a:lnTo>
                    <a:pt x="23" y="107"/>
                  </a:lnTo>
                  <a:lnTo>
                    <a:pt x="26" y="107"/>
                  </a:lnTo>
                  <a:lnTo>
                    <a:pt x="27" y="107"/>
                  </a:lnTo>
                  <a:lnTo>
                    <a:pt x="31" y="106"/>
                  </a:lnTo>
                  <a:lnTo>
                    <a:pt x="33" y="106"/>
                  </a:lnTo>
                  <a:lnTo>
                    <a:pt x="36" y="107"/>
                  </a:lnTo>
                  <a:lnTo>
                    <a:pt x="39" y="107"/>
                  </a:lnTo>
                  <a:lnTo>
                    <a:pt x="42" y="109"/>
                  </a:lnTo>
                  <a:lnTo>
                    <a:pt x="45" y="110"/>
                  </a:lnTo>
                  <a:lnTo>
                    <a:pt x="48" y="111"/>
                  </a:lnTo>
                  <a:lnTo>
                    <a:pt x="53" y="113"/>
                  </a:lnTo>
                  <a:lnTo>
                    <a:pt x="57" y="114"/>
                  </a:lnTo>
                  <a:lnTo>
                    <a:pt x="61" y="117"/>
                  </a:lnTo>
                  <a:lnTo>
                    <a:pt x="63" y="117"/>
                  </a:lnTo>
                  <a:lnTo>
                    <a:pt x="65" y="118"/>
                  </a:lnTo>
                  <a:lnTo>
                    <a:pt x="67" y="120"/>
                  </a:lnTo>
                  <a:lnTo>
                    <a:pt x="70" y="121"/>
                  </a:lnTo>
                  <a:lnTo>
                    <a:pt x="72" y="122"/>
                  </a:lnTo>
                  <a:lnTo>
                    <a:pt x="75" y="124"/>
                  </a:lnTo>
                  <a:lnTo>
                    <a:pt x="77" y="125"/>
                  </a:lnTo>
                  <a:lnTo>
                    <a:pt x="79" y="127"/>
                  </a:lnTo>
                  <a:lnTo>
                    <a:pt x="83" y="128"/>
                  </a:lnTo>
                  <a:lnTo>
                    <a:pt x="85" y="129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95" y="135"/>
                  </a:lnTo>
                  <a:lnTo>
                    <a:pt x="97" y="137"/>
                  </a:lnTo>
                  <a:lnTo>
                    <a:pt x="99" y="138"/>
                  </a:lnTo>
                  <a:lnTo>
                    <a:pt x="103" y="140"/>
                  </a:lnTo>
                  <a:lnTo>
                    <a:pt x="106" y="142"/>
                  </a:lnTo>
                  <a:lnTo>
                    <a:pt x="108" y="143"/>
                  </a:lnTo>
                  <a:lnTo>
                    <a:pt x="111" y="144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8" y="146"/>
                  </a:lnTo>
                  <a:lnTo>
                    <a:pt x="120" y="148"/>
                  </a:lnTo>
                  <a:lnTo>
                    <a:pt x="123" y="149"/>
                  </a:lnTo>
                  <a:lnTo>
                    <a:pt x="127" y="150"/>
                  </a:lnTo>
                  <a:lnTo>
                    <a:pt x="133" y="151"/>
                  </a:lnTo>
                  <a:lnTo>
                    <a:pt x="136" y="152"/>
                  </a:lnTo>
                  <a:lnTo>
                    <a:pt x="139" y="152"/>
                  </a:lnTo>
                  <a:lnTo>
                    <a:pt x="143" y="152"/>
                  </a:lnTo>
                  <a:lnTo>
                    <a:pt x="145" y="152"/>
                  </a:lnTo>
                  <a:lnTo>
                    <a:pt x="147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4" y="148"/>
                  </a:lnTo>
                  <a:lnTo>
                    <a:pt x="154" y="145"/>
                  </a:lnTo>
                  <a:lnTo>
                    <a:pt x="155" y="143"/>
                  </a:lnTo>
                  <a:lnTo>
                    <a:pt x="155" y="141"/>
                  </a:lnTo>
                  <a:lnTo>
                    <a:pt x="155" y="138"/>
                  </a:lnTo>
                  <a:lnTo>
                    <a:pt x="154" y="135"/>
                  </a:lnTo>
                  <a:lnTo>
                    <a:pt x="153" y="132"/>
                  </a:lnTo>
                  <a:lnTo>
                    <a:pt x="151" y="128"/>
                  </a:lnTo>
                  <a:lnTo>
                    <a:pt x="149" y="125"/>
                  </a:lnTo>
                  <a:lnTo>
                    <a:pt x="146" y="120"/>
                  </a:lnTo>
                  <a:lnTo>
                    <a:pt x="144" y="117"/>
                  </a:lnTo>
                  <a:lnTo>
                    <a:pt x="140" y="112"/>
                  </a:lnTo>
                  <a:lnTo>
                    <a:pt x="137" y="107"/>
                  </a:lnTo>
                  <a:lnTo>
                    <a:pt x="134" y="104"/>
                  </a:lnTo>
                  <a:lnTo>
                    <a:pt x="133" y="103"/>
                  </a:lnTo>
                  <a:lnTo>
                    <a:pt x="129" y="99"/>
                  </a:lnTo>
                  <a:lnTo>
                    <a:pt x="127" y="97"/>
                  </a:lnTo>
                  <a:lnTo>
                    <a:pt x="124" y="95"/>
                  </a:lnTo>
                  <a:lnTo>
                    <a:pt x="122" y="93"/>
                  </a:lnTo>
                  <a:lnTo>
                    <a:pt x="119" y="89"/>
                  </a:lnTo>
                  <a:lnTo>
                    <a:pt x="116" y="87"/>
                  </a:lnTo>
                  <a:lnTo>
                    <a:pt x="113" y="85"/>
                  </a:lnTo>
                  <a:lnTo>
                    <a:pt x="109" y="81"/>
                  </a:lnTo>
                  <a:lnTo>
                    <a:pt x="106" y="78"/>
                  </a:lnTo>
                  <a:lnTo>
                    <a:pt x="104" y="75"/>
                  </a:lnTo>
                  <a:lnTo>
                    <a:pt x="102" y="72"/>
                  </a:lnTo>
                  <a:lnTo>
                    <a:pt x="98" y="71"/>
                  </a:lnTo>
                  <a:lnTo>
                    <a:pt x="96" y="67"/>
                  </a:lnTo>
                  <a:lnTo>
                    <a:pt x="95" y="65"/>
                  </a:lnTo>
                  <a:lnTo>
                    <a:pt x="93" y="62"/>
                  </a:lnTo>
                  <a:lnTo>
                    <a:pt x="91" y="59"/>
                  </a:lnTo>
                  <a:lnTo>
                    <a:pt x="88" y="57"/>
                  </a:lnTo>
                  <a:lnTo>
                    <a:pt x="88" y="55"/>
                  </a:lnTo>
                  <a:lnTo>
                    <a:pt x="85" y="50"/>
                  </a:lnTo>
                  <a:lnTo>
                    <a:pt x="83" y="47"/>
                  </a:lnTo>
                  <a:lnTo>
                    <a:pt x="79" y="42"/>
                  </a:lnTo>
                  <a:lnTo>
                    <a:pt x="78" y="38"/>
                  </a:lnTo>
                  <a:lnTo>
                    <a:pt x="77" y="34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76" y="23"/>
                  </a:lnTo>
                  <a:lnTo>
                    <a:pt x="76" y="21"/>
                  </a:lnTo>
                  <a:lnTo>
                    <a:pt x="78" y="18"/>
                  </a:lnTo>
                  <a:lnTo>
                    <a:pt x="78" y="15"/>
                  </a:lnTo>
                  <a:lnTo>
                    <a:pt x="79" y="12"/>
                  </a:lnTo>
                  <a:lnTo>
                    <a:pt x="81" y="10"/>
                  </a:lnTo>
                  <a:lnTo>
                    <a:pt x="82" y="8"/>
                  </a:lnTo>
                  <a:lnTo>
                    <a:pt x="84" y="4"/>
                  </a:lnTo>
                  <a:lnTo>
                    <a:pt x="88" y="2"/>
                  </a:lnTo>
                  <a:lnTo>
                    <a:pt x="92" y="1"/>
                  </a:lnTo>
                  <a:lnTo>
                    <a:pt x="95" y="0"/>
                  </a:lnTo>
                  <a:lnTo>
                    <a:pt x="97" y="1"/>
                  </a:lnTo>
                  <a:lnTo>
                    <a:pt x="99" y="2"/>
                  </a:lnTo>
                  <a:lnTo>
                    <a:pt x="99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2" name="Freeform 177"/>
            <p:cNvSpPr>
              <a:spLocks/>
            </p:cNvSpPr>
            <p:nvPr/>
          </p:nvSpPr>
          <p:spPr bwMode="auto">
            <a:xfrm>
              <a:off x="3992" y="762"/>
              <a:ext cx="330" cy="867"/>
            </a:xfrm>
            <a:custGeom>
              <a:avLst/>
              <a:gdLst/>
              <a:ahLst/>
              <a:cxnLst>
                <a:cxn ang="0">
                  <a:pos x="244" y="443"/>
                </a:cxn>
                <a:cxn ang="0">
                  <a:pos x="238" y="431"/>
                </a:cxn>
                <a:cxn ang="0">
                  <a:pos x="228" y="412"/>
                </a:cxn>
                <a:cxn ang="0">
                  <a:pos x="214" y="386"/>
                </a:cxn>
                <a:cxn ang="0">
                  <a:pos x="197" y="354"/>
                </a:cxn>
                <a:cxn ang="0">
                  <a:pos x="179" y="317"/>
                </a:cxn>
                <a:cxn ang="0">
                  <a:pos x="157" y="277"/>
                </a:cxn>
                <a:cxn ang="0">
                  <a:pos x="136" y="237"/>
                </a:cxn>
                <a:cxn ang="0">
                  <a:pos x="114" y="196"/>
                </a:cxn>
                <a:cxn ang="0">
                  <a:pos x="92" y="156"/>
                </a:cxn>
                <a:cxn ang="0">
                  <a:pos x="71" y="117"/>
                </a:cxn>
                <a:cxn ang="0">
                  <a:pos x="52" y="81"/>
                </a:cxn>
                <a:cxn ang="0">
                  <a:pos x="35" y="50"/>
                </a:cxn>
                <a:cxn ang="0">
                  <a:pos x="19" y="26"/>
                </a:cxn>
                <a:cxn ang="0">
                  <a:pos x="8" y="9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27"/>
                </a:cxn>
                <a:cxn ang="0">
                  <a:pos x="6" y="54"/>
                </a:cxn>
                <a:cxn ang="0">
                  <a:pos x="10" y="88"/>
                </a:cxn>
                <a:cxn ang="0">
                  <a:pos x="16" y="127"/>
                </a:cxn>
                <a:cxn ang="0">
                  <a:pos x="21" y="169"/>
                </a:cxn>
                <a:cxn ang="0">
                  <a:pos x="28" y="215"/>
                </a:cxn>
                <a:cxn ang="0">
                  <a:pos x="35" y="262"/>
                </a:cxn>
                <a:cxn ang="0">
                  <a:pos x="43" y="308"/>
                </a:cxn>
                <a:cxn ang="0">
                  <a:pos x="51" y="354"/>
                </a:cxn>
                <a:cxn ang="0">
                  <a:pos x="58" y="396"/>
                </a:cxn>
                <a:cxn ang="0">
                  <a:pos x="66" y="435"/>
                </a:cxn>
                <a:cxn ang="0">
                  <a:pos x="72" y="468"/>
                </a:cxn>
                <a:cxn ang="0">
                  <a:pos x="79" y="496"/>
                </a:cxn>
                <a:cxn ang="0">
                  <a:pos x="85" y="514"/>
                </a:cxn>
                <a:cxn ang="0">
                  <a:pos x="91" y="525"/>
                </a:cxn>
                <a:cxn ang="0">
                  <a:pos x="100" y="522"/>
                </a:cxn>
                <a:cxn ang="0">
                  <a:pos x="110" y="517"/>
                </a:cxn>
                <a:cxn ang="0">
                  <a:pos x="120" y="507"/>
                </a:cxn>
                <a:cxn ang="0">
                  <a:pos x="123" y="497"/>
                </a:cxn>
                <a:cxn ang="0">
                  <a:pos x="123" y="483"/>
                </a:cxn>
                <a:cxn ang="0">
                  <a:pos x="122" y="468"/>
                </a:cxn>
                <a:cxn ang="0">
                  <a:pos x="120" y="457"/>
                </a:cxn>
                <a:cxn ang="0">
                  <a:pos x="118" y="444"/>
                </a:cxn>
                <a:cxn ang="0">
                  <a:pos x="113" y="431"/>
                </a:cxn>
                <a:cxn ang="0">
                  <a:pos x="110" y="417"/>
                </a:cxn>
                <a:cxn ang="0">
                  <a:pos x="105" y="402"/>
                </a:cxn>
                <a:cxn ang="0">
                  <a:pos x="103" y="389"/>
                </a:cxn>
                <a:cxn ang="0">
                  <a:pos x="102" y="378"/>
                </a:cxn>
                <a:cxn ang="0">
                  <a:pos x="103" y="367"/>
                </a:cxn>
                <a:cxn ang="0">
                  <a:pos x="104" y="358"/>
                </a:cxn>
                <a:cxn ang="0">
                  <a:pos x="110" y="348"/>
                </a:cxn>
                <a:cxn ang="0">
                  <a:pos x="119" y="347"/>
                </a:cxn>
                <a:cxn ang="0">
                  <a:pos x="130" y="354"/>
                </a:cxn>
                <a:cxn ang="0">
                  <a:pos x="143" y="367"/>
                </a:cxn>
                <a:cxn ang="0">
                  <a:pos x="150" y="379"/>
                </a:cxn>
                <a:cxn ang="0">
                  <a:pos x="157" y="394"/>
                </a:cxn>
                <a:cxn ang="0">
                  <a:pos x="166" y="410"/>
                </a:cxn>
                <a:cxn ang="0">
                  <a:pos x="175" y="425"/>
                </a:cxn>
                <a:cxn ang="0">
                  <a:pos x="183" y="437"/>
                </a:cxn>
                <a:cxn ang="0">
                  <a:pos x="193" y="450"/>
                </a:cxn>
                <a:cxn ang="0">
                  <a:pos x="208" y="461"/>
                </a:cxn>
                <a:cxn ang="0">
                  <a:pos x="222" y="466"/>
                </a:cxn>
                <a:cxn ang="0">
                  <a:pos x="233" y="465"/>
                </a:cxn>
                <a:cxn ang="0">
                  <a:pos x="245" y="456"/>
                </a:cxn>
                <a:cxn ang="0">
                  <a:pos x="246" y="446"/>
                </a:cxn>
              </a:cxnLst>
              <a:rect l="0" t="0" r="r" b="b"/>
              <a:pathLst>
                <a:path w="247" h="525">
                  <a:moveTo>
                    <a:pt x="246" y="446"/>
                  </a:moveTo>
                  <a:lnTo>
                    <a:pt x="246" y="446"/>
                  </a:lnTo>
                  <a:lnTo>
                    <a:pt x="246" y="445"/>
                  </a:lnTo>
                  <a:lnTo>
                    <a:pt x="244" y="443"/>
                  </a:lnTo>
                  <a:lnTo>
                    <a:pt x="244" y="441"/>
                  </a:lnTo>
                  <a:lnTo>
                    <a:pt x="242" y="438"/>
                  </a:lnTo>
                  <a:lnTo>
                    <a:pt x="241" y="435"/>
                  </a:lnTo>
                  <a:lnTo>
                    <a:pt x="238" y="431"/>
                  </a:lnTo>
                  <a:lnTo>
                    <a:pt x="237" y="428"/>
                  </a:lnTo>
                  <a:lnTo>
                    <a:pt x="234" y="422"/>
                  </a:lnTo>
                  <a:lnTo>
                    <a:pt x="232" y="418"/>
                  </a:lnTo>
                  <a:lnTo>
                    <a:pt x="228" y="412"/>
                  </a:lnTo>
                  <a:lnTo>
                    <a:pt x="225" y="406"/>
                  </a:lnTo>
                  <a:lnTo>
                    <a:pt x="222" y="398"/>
                  </a:lnTo>
                  <a:lnTo>
                    <a:pt x="218" y="393"/>
                  </a:lnTo>
                  <a:lnTo>
                    <a:pt x="214" y="386"/>
                  </a:lnTo>
                  <a:lnTo>
                    <a:pt x="211" y="378"/>
                  </a:lnTo>
                  <a:lnTo>
                    <a:pt x="206" y="370"/>
                  </a:lnTo>
                  <a:lnTo>
                    <a:pt x="202" y="362"/>
                  </a:lnTo>
                  <a:lnTo>
                    <a:pt x="197" y="354"/>
                  </a:lnTo>
                  <a:lnTo>
                    <a:pt x="194" y="345"/>
                  </a:lnTo>
                  <a:lnTo>
                    <a:pt x="188" y="335"/>
                  </a:lnTo>
                  <a:lnTo>
                    <a:pt x="184" y="326"/>
                  </a:lnTo>
                  <a:lnTo>
                    <a:pt x="179" y="317"/>
                  </a:lnTo>
                  <a:lnTo>
                    <a:pt x="174" y="308"/>
                  </a:lnTo>
                  <a:lnTo>
                    <a:pt x="169" y="298"/>
                  </a:lnTo>
                  <a:lnTo>
                    <a:pt x="163" y="287"/>
                  </a:lnTo>
                  <a:lnTo>
                    <a:pt x="157" y="277"/>
                  </a:lnTo>
                  <a:lnTo>
                    <a:pt x="153" y="268"/>
                  </a:lnTo>
                  <a:lnTo>
                    <a:pt x="148" y="258"/>
                  </a:lnTo>
                  <a:lnTo>
                    <a:pt x="142" y="247"/>
                  </a:lnTo>
                  <a:lnTo>
                    <a:pt x="136" y="237"/>
                  </a:lnTo>
                  <a:lnTo>
                    <a:pt x="132" y="227"/>
                  </a:lnTo>
                  <a:lnTo>
                    <a:pt x="125" y="216"/>
                  </a:lnTo>
                  <a:lnTo>
                    <a:pt x="120" y="206"/>
                  </a:lnTo>
                  <a:lnTo>
                    <a:pt x="114" y="196"/>
                  </a:lnTo>
                  <a:lnTo>
                    <a:pt x="109" y="185"/>
                  </a:lnTo>
                  <a:lnTo>
                    <a:pt x="103" y="175"/>
                  </a:lnTo>
                  <a:lnTo>
                    <a:pt x="98" y="165"/>
                  </a:lnTo>
                  <a:lnTo>
                    <a:pt x="92" y="156"/>
                  </a:lnTo>
                  <a:lnTo>
                    <a:pt x="88" y="145"/>
                  </a:lnTo>
                  <a:lnTo>
                    <a:pt x="82" y="135"/>
                  </a:lnTo>
                  <a:lnTo>
                    <a:pt x="77" y="125"/>
                  </a:lnTo>
                  <a:lnTo>
                    <a:pt x="71" y="117"/>
                  </a:lnTo>
                  <a:lnTo>
                    <a:pt x="66" y="108"/>
                  </a:lnTo>
                  <a:lnTo>
                    <a:pt x="61" y="98"/>
                  </a:lnTo>
                  <a:lnTo>
                    <a:pt x="57" y="89"/>
                  </a:lnTo>
                  <a:lnTo>
                    <a:pt x="52" y="81"/>
                  </a:lnTo>
                  <a:lnTo>
                    <a:pt x="48" y="73"/>
                  </a:lnTo>
                  <a:lnTo>
                    <a:pt x="42" y="66"/>
                  </a:lnTo>
                  <a:lnTo>
                    <a:pt x="38" y="58"/>
                  </a:lnTo>
                  <a:lnTo>
                    <a:pt x="35" y="50"/>
                  </a:lnTo>
                  <a:lnTo>
                    <a:pt x="30" y="43"/>
                  </a:lnTo>
                  <a:lnTo>
                    <a:pt x="27" y="37"/>
                  </a:lnTo>
                  <a:lnTo>
                    <a:pt x="22" y="32"/>
                  </a:lnTo>
                  <a:lnTo>
                    <a:pt x="19" y="26"/>
                  </a:lnTo>
                  <a:lnTo>
                    <a:pt x="17" y="22"/>
                  </a:lnTo>
                  <a:lnTo>
                    <a:pt x="14" y="17"/>
                  </a:lnTo>
                  <a:lnTo>
                    <a:pt x="10" y="13"/>
                  </a:lnTo>
                  <a:lnTo>
                    <a:pt x="8" y="9"/>
                  </a:lnTo>
                  <a:lnTo>
                    <a:pt x="6" y="7"/>
                  </a:lnTo>
                  <a:lnTo>
                    <a:pt x="4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1" y="22"/>
                  </a:lnTo>
                  <a:lnTo>
                    <a:pt x="2" y="27"/>
                  </a:lnTo>
                  <a:lnTo>
                    <a:pt x="4" y="33"/>
                  </a:lnTo>
                  <a:lnTo>
                    <a:pt x="4" y="40"/>
                  </a:lnTo>
                  <a:lnTo>
                    <a:pt x="4" y="47"/>
                  </a:lnTo>
                  <a:lnTo>
                    <a:pt x="6" y="54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9" y="79"/>
                  </a:lnTo>
                  <a:lnTo>
                    <a:pt x="10" y="88"/>
                  </a:lnTo>
                  <a:lnTo>
                    <a:pt x="11" y="98"/>
                  </a:lnTo>
                  <a:lnTo>
                    <a:pt x="12" y="106"/>
                  </a:lnTo>
                  <a:lnTo>
                    <a:pt x="14" y="117"/>
                  </a:lnTo>
                  <a:lnTo>
                    <a:pt x="16" y="127"/>
                  </a:lnTo>
                  <a:lnTo>
                    <a:pt x="16" y="137"/>
                  </a:lnTo>
                  <a:lnTo>
                    <a:pt x="17" y="148"/>
                  </a:lnTo>
                  <a:lnTo>
                    <a:pt x="19" y="159"/>
                  </a:lnTo>
                  <a:lnTo>
                    <a:pt x="21" y="169"/>
                  </a:lnTo>
                  <a:lnTo>
                    <a:pt x="23" y="181"/>
                  </a:lnTo>
                  <a:lnTo>
                    <a:pt x="25" y="192"/>
                  </a:lnTo>
                  <a:lnTo>
                    <a:pt x="26" y="204"/>
                  </a:lnTo>
                  <a:lnTo>
                    <a:pt x="28" y="215"/>
                  </a:lnTo>
                  <a:lnTo>
                    <a:pt x="30" y="227"/>
                  </a:lnTo>
                  <a:lnTo>
                    <a:pt x="31" y="238"/>
                  </a:lnTo>
                  <a:lnTo>
                    <a:pt x="33" y="251"/>
                  </a:lnTo>
                  <a:lnTo>
                    <a:pt x="35" y="262"/>
                  </a:lnTo>
                  <a:lnTo>
                    <a:pt x="38" y="274"/>
                  </a:lnTo>
                  <a:lnTo>
                    <a:pt x="39" y="286"/>
                  </a:lnTo>
                  <a:lnTo>
                    <a:pt x="41" y="298"/>
                  </a:lnTo>
                  <a:lnTo>
                    <a:pt x="43" y="308"/>
                  </a:lnTo>
                  <a:lnTo>
                    <a:pt x="45" y="319"/>
                  </a:lnTo>
                  <a:lnTo>
                    <a:pt x="47" y="331"/>
                  </a:lnTo>
                  <a:lnTo>
                    <a:pt x="49" y="342"/>
                  </a:lnTo>
                  <a:lnTo>
                    <a:pt x="51" y="354"/>
                  </a:lnTo>
                  <a:lnTo>
                    <a:pt x="53" y="365"/>
                  </a:lnTo>
                  <a:lnTo>
                    <a:pt x="54" y="375"/>
                  </a:lnTo>
                  <a:lnTo>
                    <a:pt x="57" y="386"/>
                  </a:lnTo>
                  <a:lnTo>
                    <a:pt x="58" y="396"/>
                  </a:lnTo>
                  <a:lnTo>
                    <a:pt x="60" y="406"/>
                  </a:lnTo>
                  <a:lnTo>
                    <a:pt x="62" y="415"/>
                  </a:lnTo>
                  <a:lnTo>
                    <a:pt x="64" y="426"/>
                  </a:lnTo>
                  <a:lnTo>
                    <a:pt x="66" y="435"/>
                  </a:lnTo>
                  <a:lnTo>
                    <a:pt x="68" y="444"/>
                  </a:lnTo>
                  <a:lnTo>
                    <a:pt x="69" y="452"/>
                  </a:lnTo>
                  <a:lnTo>
                    <a:pt x="71" y="460"/>
                  </a:lnTo>
                  <a:lnTo>
                    <a:pt x="72" y="468"/>
                  </a:lnTo>
                  <a:lnTo>
                    <a:pt x="74" y="476"/>
                  </a:lnTo>
                  <a:lnTo>
                    <a:pt x="76" y="483"/>
                  </a:lnTo>
                  <a:lnTo>
                    <a:pt x="78" y="489"/>
                  </a:lnTo>
                  <a:lnTo>
                    <a:pt x="79" y="496"/>
                  </a:lnTo>
                  <a:lnTo>
                    <a:pt x="81" y="501"/>
                  </a:lnTo>
                  <a:lnTo>
                    <a:pt x="82" y="506"/>
                  </a:lnTo>
                  <a:lnTo>
                    <a:pt x="84" y="510"/>
                  </a:lnTo>
                  <a:lnTo>
                    <a:pt x="85" y="514"/>
                  </a:lnTo>
                  <a:lnTo>
                    <a:pt x="87" y="518"/>
                  </a:lnTo>
                  <a:lnTo>
                    <a:pt x="88" y="521"/>
                  </a:lnTo>
                  <a:lnTo>
                    <a:pt x="89" y="524"/>
                  </a:lnTo>
                  <a:lnTo>
                    <a:pt x="91" y="525"/>
                  </a:lnTo>
                  <a:lnTo>
                    <a:pt x="92" y="525"/>
                  </a:lnTo>
                  <a:lnTo>
                    <a:pt x="95" y="525"/>
                  </a:lnTo>
                  <a:lnTo>
                    <a:pt x="98" y="524"/>
                  </a:lnTo>
                  <a:lnTo>
                    <a:pt x="100" y="522"/>
                  </a:lnTo>
                  <a:lnTo>
                    <a:pt x="103" y="521"/>
                  </a:lnTo>
                  <a:lnTo>
                    <a:pt x="105" y="520"/>
                  </a:lnTo>
                  <a:lnTo>
                    <a:pt x="109" y="518"/>
                  </a:lnTo>
                  <a:lnTo>
                    <a:pt x="110" y="517"/>
                  </a:lnTo>
                  <a:lnTo>
                    <a:pt x="113" y="516"/>
                  </a:lnTo>
                  <a:lnTo>
                    <a:pt x="117" y="513"/>
                  </a:lnTo>
                  <a:lnTo>
                    <a:pt x="119" y="509"/>
                  </a:lnTo>
                  <a:lnTo>
                    <a:pt x="120" y="507"/>
                  </a:lnTo>
                  <a:lnTo>
                    <a:pt x="122" y="506"/>
                  </a:lnTo>
                  <a:lnTo>
                    <a:pt x="122" y="502"/>
                  </a:lnTo>
                  <a:lnTo>
                    <a:pt x="123" y="500"/>
                  </a:lnTo>
                  <a:lnTo>
                    <a:pt x="123" y="497"/>
                  </a:lnTo>
                  <a:lnTo>
                    <a:pt x="124" y="493"/>
                  </a:lnTo>
                  <a:lnTo>
                    <a:pt x="124" y="490"/>
                  </a:lnTo>
                  <a:lnTo>
                    <a:pt x="124" y="486"/>
                  </a:lnTo>
                  <a:lnTo>
                    <a:pt x="123" y="483"/>
                  </a:lnTo>
                  <a:lnTo>
                    <a:pt x="123" y="480"/>
                  </a:lnTo>
                  <a:lnTo>
                    <a:pt x="123" y="475"/>
                  </a:lnTo>
                  <a:lnTo>
                    <a:pt x="123" y="470"/>
                  </a:lnTo>
                  <a:lnTo>
                    <a:pt x="122" y="468"/>
                  </a:lnTo>
                  <a:lnTo>
                    <a:pt x="122" y="465"/>
                  </a:lnTo>
                  <a:lnTo>
                    <a:pt x="122" y="462"/>
                  </a:lnTo>
                  <a:lnTo>
                    <a:pt x="121" y="460"/>
                  </a:lnTo>
                  <a:lnTo>
                    <a:pt x="120" y="457"/>
                  </a:lnTo>
                  <a:lnTo>
                    <a:pt x="120" y="453"/>
                  </a:lnTo>
                  <a:lnTo>
                    <a:pt x="119" y="451"/>
                  </a:lnTo>
                  <a:lnTo>
                    <a:pt x="119" y="448"/>
                  </a:lnTo>
                  <a:lnTo>
                    <a:pt x="118" y="444"/>
                  </a:lnTo>
                  <a:lnTo>
                    <a:pt x="117" y="441"/>
                  </a:lnTo>
                  <a:lnTo>
                    <a:pt x="115" y="437"/>
                  </a:lnTo>
                  <a:lnTo>
                    <a:pt x="115" y="435"/>
                  </a:lnTo>
                  <a:lnTo>
                    <a:pt x="113" y="431"/>
                  </a:lnTo>
                  <a:lnTo>
                    <a:pt x="113" y="428"/>
                  </a:lnTo>
                  <a:lnTo>
                    <a:pt x="112" y="425"/>
                  </a:lnTo>
                  <a:lnTo>
                    <a:pt x="112" y="421"/>
                  </a:lnTo>
                  <a:lnTo>
                    <a:pt x="110" y="417"/>
                  </a:lnTo>
                  <a:lnTo>
                    <a:pt x="109" y="412"/>
                  </a:lnTo>
                  <a:lnTo>
                    <a:pt x="108" y="409"/>
                  </a:lnTo>
                  <a:lnTo>
                    <a:pt x="107" y="405"/>
                  </a:lnTo>
                  <a:lnTo>
                    <a:pt x="105" y="402"/>
                  </a:lnTo>
                  <a:lnTo>
                    <a:pt x="105" y="398"/>
                  </a:lnTo>
                  <a:lnTo>
                    <a:pt x="104" y="395"/>
                  </a:lnTo>
                  <a:lnTo>
                    <a:pt x="104" y="393"/>
                  </a:lnTo>
                  <a:lnTo>
                    <a:pt x="103" y="389"/>
                  </a:lnTo>
                  <a:lnTo>
                    <a:pt x="103" y="386"/>
                  </a:lnTo>
                  <a:lnTo>
                    <a:pt x="103" y="382"/>
                  </a:lnTo>
                  <a:lnTo>
                    <a:pt x="103" y="380"/>
                  </a:lnTo>
                  <a:lnTo>
                    <a:pt x="102" y="378"/>
                  </a:lnTo>
                  <a:lnTo>
                    <a:pt x="102" y="375"/>
                  </a:lnTo>
                  <a:lnTo>
                    <a:pt x="102" y="373"/>
                  </a:lnTo>
                  <a:lnTo>
                    <a:pt x="103" y="370"/>
                  </a:lnTo>
                  <a:lnTo>
                    <a:pt x="103" y="367"/>
                  </a:lnTo>
                  <a:lnTo>
                    <a:pt x="103" y="365"/>
                  </a:lnTo>
                  <a:lnTo>
                    <a:pt x="103" y="363"/>
                  </a:lnTo>
                  <a:lnTo>
                    <a:pt x="103" y="362"/>
                  </a:lnTo>
                  <a:lnTo>
                    <a:pt x="104" y="358"/>
                  </a:lnTo>
                  <a:lnTo>
                    <a:pt x="105" y="355"/>
                  </a:lnTo>
                  <a:lnTo>
                    <a:pt x="107" y="351"/>
                  </a:lnTo>
                  <a:lnTo>
                    <a:pt x="109" y="350"/>
                  </a:lnTo>
                  <a:lnTo>
                    <a:pt x="110" y="348"/>
                  </a:lnTo>
                  <a:lnTo>
                    <a:pt x="112" y="348"/>
                  </a:lnTo>
                  <a:lnTo>
                    <a:pt x="113" y="347"/>
                  </a:lnTo>
                  <a:lnTo>
                    <a:pt x="117" y="347"/>
                  </a:lnTo>
                  <a:lnTo>
                    <a:pt x="119" y="347"/>
                  </a:lnTo>
                  <a:lnTo>
                    <a:pt x="122" y="348"/>
                  </a:lnTo>
                  <a:lnTo>
                    <a:pt x="124" y="349"/>
                  </a:lnTo>
                  <a:lnTo>
                    <a:pt x="126" y="351"/>
                  </a:lnTo>
                  <a:lnTo>
                    <a:pt x="130" y="354"/>
                  </a:lnTo>
                  <a:lnTo>
                    <a:pt x="134" y="357"/>
                  </a:lnTo>
                  <a:lnTo>
                    <a:pt x="136" y="361"/>
                  </a:lnTo>
                  <a:lnTo>
                    <a:pt x="141" y="365"/>
                  </a:lnTo>
                  <a:lnTo>
                    <a:pt x="143" y="367"/>
                  </a:lnTo>
                  <a:lnTo>
                    <a:pt x="144" y="370"/>
                  </a:lnTo>
                  <a:lnTo>
                    <a:pt x="146" y="373"/>
                  </a:lnTo>
                  <a:lnTo>
                    <a:pt x="149" y="377"/>
                  </a:lnTo>
                  <a:lnTo>
                    <a:pt x="150" y="379"/>
                  </a:lnTo>
                  <a:lnTo>
                    <a:pt x="152" y="382"/>
                  </a:lnTo>
                  <a:lnTo>
                    <a:pt x="154" y="386"/>
                  </a:lnTo>
                  <a:lnTo>
                    <a:pt x="156" y="390"/>
                  </a:lnTo>
                  <a:lnTo>
                    <a:pt x="157" y="394"/>
                  </a:lnTo>
                  <a:lnTo>
                    <a:pt x="161" y="397"/>
                  </a:lnTo>
                  <a:lnTo>
                    <a:pt x="163" y="401"/>
                  </a:lnTo>
                  <a:lnTo>
                    <a:pt x="165" y="406"/>
                  </a:lnTo>
                  <a:lnTo>
                    <a:pt x="166" y="410"/>
                  </a:lnTo>
                  <a:lnTo>
                    <a:pt x="170" y="414"/>
                  </a:lnTo>
                  <a:lnTo>
                    <a:pt x="171" y="418"/>
                  </a:lnTo>
                  <a:lnTo>
                    <a:pt x="173" y="421"/>
                  </a:lnTo>
                  <a:lnTo>
                    <a:pt x="175" y="425"/>
                  </a:lnTo>
                  <a:lnTo>
                    <a:pt x="177" y="428"/>
                  </a:lnTo>
                  <a:lnTo>
                    <a:pt x="179" y="431"/>
                  </a:lnTo>
                  <a:lnTo>
                    <a:pt x="181" y="435"/>
                  </a:lnTo>
                  <a:lnTo>
                    <a:pt x="183" y="437"/>
                  </a:lnTo>
                  <a:lnTo>
                    <a:pt x="185" y="440"/>
                  </a:lnTo>
                  <a:lnTo>
                    <a:pt x="187" y="443"/>
                  </a:lnTo>
                  <a:lnTo>
                    <a:pt x="188" y="445"/>
                  </a:lnTo>
                  <a:lnTo>
                    <a:pt x="193" y="450"/>
                  </a:lnTo>
                  <a:lnTo>
                    <a:pt x="197" y="453"/>
                  </a:lnTo>
                  <a:lnTo>
                    <a:pt x="201" y="457"/>
                  </a:lnTo>
                  <a:lnTo>
                    <a:pt x="205" y="459"/>
                  </a:lnTo>
                  <a:lnTo>
                    <a:pt x="208" y="461"/>
                  </a:lnTo>
                  <a:lnTo>
                    <a:pt x="212" y="464"/>
                  </a:lnTo>
                  <a:lnTo>
                    <a:pt x="215" y="465"/>
                  </a:lnTo>
                  <a:lnTo>
                    <a:pt x="218" y="466"/>
                  </a:lnTo>
                  <a:lnTo>
                    <a:pt x="222" y="466"/>
                  </a:lnTo>
                  <a:lnTo>
                    <a:pt x="225" y="467"/>
                  </a:lnTo>
                  <a:lnTo>
                    <a:pt x="228" y="467"/>
                  </a:lnTo>
                  <a:lnTo>
                    <a:pt x="231" y="466"/>
                  </a:lnTo>
                  <a:lnTo>
                    <a:pt x="233" y="465"/>
                  </a:lnTo>
                  <a:lnTo>
                    <a:pt x="236" y="465"/>
                  </a:lnTo>
                  <a:lnTo>
                    <a:pt x="239" y="461"/>
                  </a:lnTo>
                  <a:lnTo>
                    <a:pt x="243" y="460"/>
                  </a:lnTo>
                  <a:lnTo>
                    <a:pt x="245" y="456"/>
                  </a:lnTo>
                  <a:lnTo>
                    <a:pt x="246" y="453"/>
                  </a:lnTo>
                  <a:lnTo>
                    <a:pt x="247" y="450"/>
                  </a:lnTo>
                  <a:lnTo>
                    <a:pt x="246" y="446"/>
                  </a:lnTo>
                  <a:lnTo>
                    <a:pt x="246" y="44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3" name="Freeform 178"/>
            <p:cNvSpPr>
              <a:spLocks/>
            </p:cNvSpPr>
            <p:nvPr/>
          </p:nvSpPr>
          <p:spPr bwMode="auto">
            <a:xfrm>
              <a:off x="3413" y="1534"/>
              <a:ext cx="685" cy="354"/>
            </a:xfrm>
            <a:custGeom>
              <a:avLst/>
              <a:gdLst/>
              <a:ahLst/>
              <a:cxnLst>
                <a:cxn ang="0">
                  <a:pos x="481" y="40"/>
                </a:cxn>
                <a:cxn ang="0">
                  <a:pos x="468" y="38"/>
                </a:cxn>
                <a:cxn ang="0">
                  <a:pos x="446" y="36"/>
                </a:cxn>
                <a:cxn ang="0">
                  <a:pos x="419" y="34"/>
                </a:cxn>
                <a:cxn ang="0">
                  <a:pos x="384" y="29"/>
                </a:cxn>
                <a:cxn ang="0">
                  <a:pos x="346" y="26"/>
                </a:cxn>
                <a:cxn ang="0">
                  <a:pos x="303" y="21"/>
                </a:cxn>
                <a:cxn ang="0">
                  <a:pos x="259" y="17"/>
                </a:cxn>
                <a:cxn ang="0">
                  <a:pos x="215" y="13"/>
                </a:cxn>
                <a:cxn ang="0">
                  <a:pos x="171" y="9"/>
                </a:cxn>
                <a:cxn ang="0">
                  <a:pos x="130" y="5"/>
                </a:cxn>
                <a:cxn ang="0">
                  <a:pos x="92" y="3"/>
                </a:cxn>
                <a:cxn ang="0">
                  <a:pos x="58" y="1"/>
                </a:cxn>
                <a:cxn ang="0">
                  <a:pos x="30" y="0"/>
                </a:cxn>
                <a:cxn ang="0">
                  <a:pos x="11" y="0"/>
                </a:cxn>
                <a:cxn ang="0">
                  <a:pos x="0" y="1"/>
                </a:cxn>
                <a:cxn ang="0">
                  <a:pos x="4" y="6"/>
                </a:cxn>
                <a:cxn ang="0">
                  <a:pos x="21" y="17"/>
                </a:cxn>
                <a:cxn ang="0">
                  <a:pos x="44" y="30"/>
                </a:cxn>
                <a:cxn ang="0">
                  <a:pos x="73" y="46"/>
                </a:cxn>
                <a:cxn ang="0">
                  <a:pos x="107" y="66"/>
                </a:cxn>
                <a:cxn ang="0">
                  <a:pos x="145" y="85"/>
                </a:cxn>
                <a:cxn ang="0">
                  <a:pos x="184" y="107"/>
                </a:cxn>
                <a:cxn ang="0">
                  <a:pos x="225" y="129"/>
                </a:cxn>
                <a:cxn ang="0">
                  <a:pos x="266" y="149"/>
                </a:cxn>
                <a:cxn ang="0">
                  <a:pos x="306" y="169"/>
                </a:cxn>
                <a:cxn ang="0">
                  <a:pos x="342" y="187"/>
                </a:cxn>
                <a:cxn ang="0">
                  <a:pos x="377" y="202"/>
                </a:cxn>
                <a:cxn ang="0">
                  <a:pos x="406" y="215"/>
                </a:cxn>
                <a:cxn ang="0">
                  <a:pos x="430" y="223"/>
                </a:cxn>
                <a:cxn ang="0">
                  <a:pos x="447" y="225"/>
                </a:cxn>
                <a:cxn ang="0">
                  <a:pos x="456" y="223"/>
                </a:cxn>
                <a:cxn ang="0">
                  <a:pos x="461" y="211"/>
                </a:cxn>
                <a:cxn ang="0">
                  <a:pos x="462" y="201"/>
                </a:cxn>
                <a:cxn ang="0">
                  <a:pos x="461" y="191"/>
                </a:cxn>
                <a:cxn ang="0">
                  <a:pos x="454" y="177"/>
                </a:cxn>
                <a:cxn ang="0">
                  <a:pos x="443" y="168"/>
                </a:cxn>
                <a:cxn ang="0">
                  <a:pos x="430" y="161"/>
                </a:cxn>
                <a:cxn ang="0">
                  <a:pos x="421" y="156"/>
                </a:cxn>
                <a:cxn ang="0">
                  <a:pos x="410" y="152"/>
                </a:cxn>
                <a:cxn ang="0">
                  <a:pos x="398" y="148"/>
                </a:cxn>
                <a:cxn ang="0">
                  <a:pos x="383" y="144"/>
                </a:cxn>
                <a:cxn ang="0">
                  <a:pos x="371" y="138"/>
                </a:cxn>
                <a:cxn ang="0">
                  <a:pos x="359" y="132"/>
                </a:cxn>
                <a:cxn ang="0">
                  <a:pos x="348" y="127"/>
                </a:cxn>
                <a:cxn ang="0">
                  <a:pos x="334" y="114"/>
                </a:cxn>
                <a:cxn ang="0">
                  <a:pos x="331" y="105"/>
                </a:cxn>
                <a:cxn ang="0">
                  <a:pos x="334" y="95"/>
                </a:cxn>
                <a:cxn ang="0">
                  <a:pos x="344" y="90"/>
                </a:cxn>
                <a:cxn ang="0">
                  <a:pos x="353" y="88"/>
                </a:cxn>
                <a:cxn ang="0">
                  <a:pos x="364" y="87"/>
                </a:cxn>
                <a:cxn ang="0">
                  <a:pos x="377" y="87"/>
                </a:cxn>
                <a:cxn ang="0">
                  <a:pos x="393" y="88"/>
                </a:cxn>
                <a:cxn ang="0">
                  <a:pos x="411" y="90"/>
                </a:cxn>
                <a:cxn ang="0">
                  <a:pos x="426" y="91"/>
                </a:cxn>
                <a:cxn ang="0">
                  <a:pos x="441" y="91"/>
                </a:cxn>
                <a:cxn ang="0">
                  <a:pos x="453" y="89"/>
                </a:cxn>
                <a:cxn ang="0">
                  <a:pos x="466" y="85"/>
                </a:cxn>
                <a:cxn ang="0">
                  <a:pos x="480" y="77"/>
                </a:cxn>
                <a:cxn ang="0">
                  <a:pos x="488" y="69"/>
                </a:cxn>
                <a:cxn ang="0">
                  <a:pos x="492" y="58"/>
                </a:cxn>
                <a:cxn ang="0">
                  <a:pos x="492" y="46"/>
                </a:cxn>
                <a:cxn ang="0">
                  <a:pos x="484" y="41"/>
                </a:cxn>
              </a:cxnLst>
              <a:rect l="0" t="0" r="r" b="b"/>
              <a:pathLst>
                <a:path w="492" h="226">
                  <a:moveTo>
                    <a:pt x="484" y="41"/>
                  </a:moveTo>
                  <a:lnTo>
                    <a:pt x="483" y="41"/>
                  </a:lnTo>
                  <a:lnTo>
                    <a:pt x="483" y="41"/>
                  </a:lnTo>
                  <a:lnTo>
                    <a:pt x="481" y="40"/>
                  </a:lnTo>
                  <a:lnTo>
                    <a:pt x="478" y="40"/>
                  </a:lnTo>
                  <a:lnTo>
                    <a:pt x="475" y="40"/>
                  </a:lnTo>
                  <a:lnTo>
                    <a:pt x="472" y="40"/>
                  </a:lnTo>
                  <a:lnTo>
                    <a:pt x="468" y="38"/>
                  </a:lnTo>
                  <a:lnTo>
                    <a:pt x="464" y="38"/>
                  </a:lnTo>
                  <a:lnTo>
                    <a:pt x="459" y="37"/>
                  </a:lnTo>
                  <a:lnTo>
                    <a:pt x="453" y="36"/>
                  </a:lnTo>
                  <a:lnTo>
                    <a:pt x="446" y="36"/>
                  </a:lnTo>
                  <a:lnTo>
                    <a:pt x="441" y="35"/>
                  </a:lnTo>
                  <a:lnTo>
                    <a:pt x="434" y="35"/>
                  </a:lnTo>
                  <a:lnTo>
                    <a:pt x="426" y="34"/>
                  </a:lnTo>
                  <a:lnTo>
                    <a:pt x="419" y="34"/>
                  </a:lnTo>
                  <a:lnTo>
                    <a:pt x="411" y="33"/>
                  </a:lnTo>
                  <a:lnTo>
                    <a:pt x="402" y="32"/>
                  </a:lnTo>
                  <a:lnTo>
                    <a:pt x="393" y="30"/>
                  </a:lnTo>
                  <a:lnTo>
                    <a:pt x="384" y="29"/>
                  </a:lnTo>
                  <a:lnTo>
                    <a:pt x="375" y="28"/>
                  </a:lnTo>
                  <a:lnTo>
                    <a:pt x="365" y="27"/>
                  </a:lnTo>
                  <a:lnTo>
                    <a:pt x="356" y="27"/>
                  </a:lnTo>
                  <a:lnTo>
                    <a:pt x="346" y="26"/>
                  </a:lnTo>
                  <a:lnTo>
                    <a:pt x="336" y="25"/>
                  </a:lnTo>
                  <a:lnTo>
                    <a:pt x="325" y="24"/>
                  </a:lnTo>
                  <a:lnTo>
                    <a:pt x="315" y="22"/>
                  </a:lnTo>
                  <a:lnTo>
                    <a:pt x="303" y="21"/>
                  </a:lnTo>
                  <a:lnTo>
                    <a:pt x="293" y="20"/>
                  </a:lnTo>
                  <a:lnTo>
                    <a:pt x="282" y="19"/>
                  </a:lnTo>
                  <a:lnTo>
                    <a:pt x="270" y="18"/>
                  </a:lnTo>
                  <a:lnTo>
                    <a:pt x="259" y="17"/>
                  </a:lnTo>
                  <a:lnTo>
                    <a:pt x="249" y="17"/>
                  </a:lnTo>
                  <a:lnTo>
                    <a:pt x="238" y="14"/>
                  </a:lnTo>
                  <a:lnTo>
                    <a:pt x="227" y="13"/>
                  </a:lnTo>
                  <a:lnTo>
                    <a:pt x="215" y="13"/>
                  </a:lnTo>
                  <a:lnTo>
                    <a:pt x="204" y="12"/>
                  </a:lnTo>
                  <a:lnTo>
                    <a:pt x="193" y="11"/>
                  </a:lnTo>
                  <a:lnTo>
                    <a:pt x="183" y="10"/>
                  </a:lnTo>
                  <a:lnTo>
                    <a:pt x="171" y="9"/>
                  </a:lnTo>
                  <a:lnTo>
                    <a:pt x="161" y="8"/>
                  </a:lnTo>
                  <a:lnTo>
                    <a:pt x="150" y="6"/>
                  </a:lnTo>
                  <a:lnTo>
                    <a:pt x="140" y="6"/>
                  </a:lnTo>
                  <a:lnTo>
                    <a:pt x="130" y="5"/>
                  </a:lnTo>
                  <a:lnTo>
                    <a:pt x="121" y="4"/>
                  </a:lnTo>
                  <a:lnTo>
                    <a:pt x="110" y="4"/>
                  </a:lnTo>
                  <a:lnTo>
                    <a:pt x="101" y="3"/>
                  </a:lnTo>
                  <a:lnTo>
                    <a:pt x="92" y="3"/>
                  </a:lnTo>
                  <a:lnTo>
                    <a:pt x="83" y="3"/>
                  </a:lnTo>
                  <a:lnTo>
                    <a:pt x="74" y="2"/>
                  </a:lnTo>
                  <a:lnTo>
                    <a:pt x="66" y="1"/>
                  </a:lnTo>
                  <a:lnTo>
                    <a:pt x="58" y="1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4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7" y="13"/>
                  </a:lnTo>
                  <a:lnTo>
                    <a:pt x="21" y="17"/>
                  </a:lnTo>
                  <a:lnTo>
                    <a:pt x="27" y="20"/>
                  </a:lnTo>
                  <a:lnTo>
                    <a:pt x="32" y="24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52" y="34"/>
                  </a:lnTo>
                  <a:lnTo>
                    <a:pt x="58" y="38"/>
                  </a:lnTo>
                  <a:lnTo>
                    <a:pt x="66" y="43"/>
                  </a:lnTo>
                  <a:lnTo>
                    <a:pt x="73" y="46"/>
                  </a:lnTo>
                  <a:lnTo>
                    <a:pt x="82" y="52"/>
                  </a:lnTo>
                  <a:lnTo>
                    <a:pt x="90" y="56"/>
                  </a:lnTo>
                  <a:lnTo>
                    <a:pt x="99" y="60"/>
                  </a:lnTo>
                  <a:lnTo>
                    <a:pt x="107" y="66"/>
                  </a:lnTo>
                  <a:lnTo>
                    <a:pt x="117" y="71"/>
                  </a:lnTo>
                  <a:lnTo>
                    <a:pt x="125" y="75"/>
                  </a:lnTo>
                  <a:lnTo>
                    <a:pt x="135" y="81"/>
                  </a:lnTo>
                  <a:lnTo>
                    <a:pt x="145" y="85"/>
                  </a:lnTo>
                  <a:lnTo>
                    <a:pt x="155" y="91"/>
                  </a:lnTo>
                  <a:lnTo>
                    <a:pt x="164" y="97"/>
                  </a:lnTo>
                  <a:lnTo>
                    <a:pt x="174" y="103"/>
                  </a:lnTo>
                  <a:lnTo>
                    <a:pt x="184" y="107"/>
                  </a:lnTo>
                  <a:lnTo>
                    <a:pt x="195" y="113"/>
                  </a:lnTo>
                  <a:lnTo>
                    <a:pt x="205" y="119"/>
                  </a:lnTo>
                  <a:lnTo>
                    <a:pt x="215" y="123"/>
                  </a:lnTo>
                  <a:lnTo>
                    <a:pt x="225" y="129"/>
                  </a:lnTo>
                  <a:lnTo>
                    <a:pt x="236" y="135"/>
                  </a:lnTo>
                  <a:lnTo>
                    <a:pt x="246" y="139"/>
                  </a:lnTo>
                  <a:lnTo>
                    <a:pt x="256" y="145"/>
                  </a:lnTo>
                  <a:lnTo>
                    <a:pt x="266" y="149"/>
                  </a:lnTo>
                  <a:lnTo>
                    <a:pt x="276" y="155"/>
                  </a:lnTo>
                  <a:lnTo>
                    <a:pt x="286" y="160"/>
                  </a:lnTo>
                  <a:lnTo>
                    <a:pt x="296" y="164"/>
                  </a:lnTo>
                  <a:lnTo>
                    <a:pt x="306" y="169"/>
                  </a:lnTo>
                  <a:lnTo>
                    <a:pt x="316" y="174"/>
                  </a:lnTo>
                  <a:lnTo>
                    <a:pt x="325" y="179"/>
                  </a:lnTo>
                  <a:lnTo>
                    <a:pt x="334" y="183"/>
                  </a:lnTo>
                  <a:lnTo>
                    <a:pt x="342" y="187"/>
                  </a:lnTo>
                  <a:lnTo>
                    <a:pt x="352" y="192"/>
                  </a:lnTo>
                  <a:lnTo>
                    <a:pt x="361" y="195"/>
                  </a:lnTo>
                  <a:lnTo>
                    <a:pt x="369" y="199"/>
                  </a:lnTo>
                  <a:lnTo>
                    <a:pt x="377" y="202"/>
                  </a:lnTo>
                  <a:lnTo>
                    <a:pt x="385" y="206"/>
                  </a:lnTo>
                  <a:lnTo>
                    <a:pt x="393" y="209"/>
                  </a:lnTo>
                  <a:lnTo>
                    <a:pt x="400" y="211"/>
                  </a:lnTo>
                  <a:lnTo>
                    <a:pt x="406" y="215"/>
                  </a:lnTo>
                  <a:lnTo>
                    <a:pt x="413" y="217"/>
                  </a:lnTo>
                  <a:lnTo>
                    <a:pt x="420" y="218"/>
                  </a:lnTo>
                  <a:lnTo>
                    <a:pt x="425" y="220"/>
                  </a:lnTo>
                  <a:lnTo>
                    <a:pt x="430" y="223"/>
                  </a:lnTo>
                  <a:lnTo>
                    <a:pt x="436" y="224"/>
                  </a:lnTo>
                  <a:lnTo>
                    <a:pt x="440" y="224"/>
                  </a:lnTo>
                  <a:lnTo>
                    <a:pt x="444" y="225"/>
                  </a:lnTo>
                  <a:lnTo>
                    <a:pt x="447" y="225"/>
                  </a:lnTo>
                  <a:lnTo>
                    <a:pt x="451" y="226"/>
                  </a:lnTo>
                  <a:lnTo>
                    <a:pt x="453" y="224"/>
                  </a:lnTo>
                  <a:lnTo>
                    <a:pt x="455" y="224"/>
                  </a:lnTo>
                  <a:lnTo>
                    <a:pt x="456" y="223"/>
                  </a:lnTo>
                  <a:lnTo>
                    <a:pt x="457" y="223"/>
                  </a:lnTo>
                  <a:lnTo>
                    <a:pt x="459" y="218"/>
                  </a:lnTo>
                  <a:lnTo>
                    <a:pt x="459" y="215"/>
                  </a:lnTo>
                  <a:lnTo>
                    <a:pt x="461" y="211"/>
                  </a:lnTo>
                  <a:lnTo>
                    <a:pt x="461" y="209"/>
                  </a:lnTo>
                  <a:lnTo>
                    <a:pt x="461" y="206"/>
                  </a:lnTo>
                  <a:lnTo>
                    <a:pt x="462" y="203"/>
                  </a:lnTo>
                  <a:lnTo>
                    <a:pt x="462" y="201"/>
                  </a:lnTo>
                  <a:lnTo>
                    <a:pt x="462" y="198"/>
                  </a:lnTo>
                  <a:lnTo>
                    <a:pt x="462" y="195"/>
                  </a:lnTo>
                  <a:lnTo>
                    <a:pt x="462" y="192"/>
                  </a:lnTo>
                  <a:lnTo>
                    <a:pt x="461" y="191"/>
                  </a:lnTo>
                  <a:lnTo>
                    <a:pt x="461" y="187"/>
                  </a:lnTo>
                  <a:lnTo>
                    <a:pt x="459" y="183"/>
                  </a:lnTo>
                  <a:lnTo>
                    <a:pt x="455" y="179"/>
                  </a:lnTo>
                  <a:lnTo>
                    <a:pt x="454" y="177"/>
                  </a:lnTo>
                  <a:lnTo>
                    <a:pt x="452" y="175"/>
                  </a:lnTo>
                  <a:lnTo>
                    <a:pt x="449" y="172"/>
                  </a:lnTo>
                  <a:lnTo>
                    <a:pt x="446" y="170"/>
                  </a:lnTo>
                  <a:lnTo>
                    <a:pt x="443" y="168"/>
                  </a:lnTo>
                  <a:lnTo>
                    <a:pt x="440" y="167"/>
                  </a:lnTo>
                  <a:lnTo>
                    <a:pt x="436" y="164"/>
                  </a:lnTo>
                  <a:lnTo>
                    <a:pt x="433" y="162"/>
                  </a:lnTo>
                  <a:lnTo>
                    <a:pt x="430" y="161"/>
                  </a:lnTo>
                  <a:lnTo>
                    <a:pt x="428" y="160"/>
                  </a:lnTo>
                  <a:lnTo>
                    <a:pt x="425" y="159"/>
                  </a:lnTo>
                  <a:lnTo>
                    <a:pt x="423" y="159"/>
                  </a:lnTo>
                  <a:lnTo>
                    <a:pt x="421" y="156"/>
                  </a:lnTo>
                  <a:lnTo>
                    <a:pt x="418" y="155"/>
                  </a:lnTo>
                  <a:lnTo>
                    <a:pt x="415" y="154"/>
                  </a:lnTo>
                  <a:lnTo>
                    <a:pt x="413" y="153"/>
                  </a:lnTo>
                  <a:lnTo>
                    <a:pt x="410" y="152"/>
                  </a:lnTo>
                  <a:lnTo>
                    <a:pt x="406" y="152"/>
                  </a:lnTo>
                  <a:lnTo>
                    <a:pt x="404" y="149"/>
                  </a:lnTo>
                  <a:lnTo>
                    <a:pt x="401" y="149"/>
                  </a:lnTo>
                  <a:lnTo>
                    <a:pt x="398" y="148"/>
                  </a:lnTo>
                  <a:lnTo>
                    <a:pt x="394" y="146"/>
                  </a:lnTo>
                  <a:lnTo>
                    <a:pt x="391" y="146"/>
                  </a:lnTo>
                  <a:lnTo>
                    <a:pt x="388" y="145"/>
                  </a:lnTo>
                  <a:lnTo>
                    <a:pt x="383" y="144"/>
                  </a:lnTo>
                  <a:lnTo>
                    <a:pt x="380" y="141"/>
                  </a:lnTo>
                  <a:lnTo>
                    <a:pt x="377" y="140"/>
                  </a:lnTo>
                  <a:lnTo>
                    <a:pt x="373" y="139"/>
                  </a:lnTo>
                  <a:lnTo>
                    <a:pt x="371" y="138"/>
                  </a:lnTo>
                  <a:lnTo>
                    <a:pt x="368" y="137"/>
                  </a:lnTo>
                  <a:lnTo>
                    <a:pt x="364" y="136"/>
                  </a:lnTo>
                  <a:lnTo>
                    <a:pt x="362" y="135"/>
                  </a:lnTo>
                  <a:lnTo>
                    <a:pt x="359" y="132"/>
                  </a:lnTo>
                  <a:lnTo>
                    <a:pt x="356" y="131"/>
                  </a:lnTo>
                  <a:lnTo>
                    <a:pt x="354" y="130"/>
                  </a:lnTo>
                  <a:lnTo>
                    <a:pt x="351" y="128"/>
                  </a:lnTo>
                  <a:lnTo>
                    <a:pt x="348" y="127"/>
                  </a:lnTo>
                  <a:lnTo>
                    <a:pt x="344" y="123"/>
                  </a:lnTo>
                  <a:lnTo>
                    <a:pt x="340" y="120"/>
                  </a:lnTo>
                  <a:lnTo>
                    <a:pt x="338" y="117"/>
                  </a:lnTo>
                  <a:lnTo>
                    <a:pt x="334" y="114"/>
                  </a:lnTo>
                  <a:lnTo>
                    <a:pt x="333" y="112"/>
                  </a:lnTo>
                  <a:lnTo>
                    <a:pt x="331" y="109"/>
                  </a:lnTo>
                  <a:lnTo>
                    <a:pt x="331" y="106"/>
                  </a:lnTo>
                  <a:lnTo>
                    <a:pt x="331" y="105"/>
                  </a:lnTo>
                  <a:lnTo>
                    <a:pt x="331" y="103"/>
                  </a:lnTo>
                  <a:lnTo>
                    <a:pt x="331" y="99"/>
                  </a:lnTo>
                  <a:lnTo>
                    <a:pt x="332" y="98"/>
                  </a:lnTo>
                  <a:lnTo>
                    <a:pt x="334" y="95"/>
                  </a:lnTo>
                  <a:lnTo>
                    <a:pt x="337" y="95"/>
                  </a:lnTo>
                  <a:lnTo>
                    <a:pt x="339" y="92"/>
                  </a:lnTo>
                  <a:lnTo>
                    <a:pt x="342" y="91"/>
                  </a:lnTo>
                  <a:lnTo>
                    <a:pt x="344" y="90"/>
                  </a:lnTo>
                  <a:lnTo>
                    <a:pt x="347" y="89"/>
                  </a:lnTo>
                  <a:lnTo>
                    <a:pt x="349" y="89"/>
                  </a:lnTo>
                  <a:lnTo>
                    <a:pt x="351" y="89"/>
                  </a:lnTo>
                  <a:lnTo>
                    <a:pt x="353" y="88"/>
                  </a:lnTo>
                  <a:lnTo>
                    <a:pt x="356" y="88"/>
                  </a:lnTo>
                  <a:lnTo>
                    <a:pt x="359" y="87"/>
                  </a:lnTo>
                  <a:lnTo>
                    <a:pt x="361" y="87"/>
                  </a:lnTo>
                  <a:lnTo>
                    <a:pt x="364" y="87"/>
                  </a:lnTo>
                  <a:lnTo>
                    <a:pt x="368" y="87"/>
                  </a:lnTo>
                  <a:lnTo>
                    <a:pt x="371" y="87"/>
                  </a:lnTo>
                  <a:lnTo>
                    <a:pt x="374" y="87"/>
                  </a:lnTo>
                  <a:lnTo>
                    <a:pt x="377" y="87"/>
                  </a:lnTo>
                  <a:lnTo>
                    <a:pt x="381" y="87"/>
                  </a:lnTo>
                  <a:lnTo>
                    <a:pt x="385" y="88"/>
                  </a:lnTo>
                  <a:lnTo>
                    <a:pt x="389" y="88"/>
                  </a:lnTo>
                  <a:lnTo>
                    <a:pt x="393" y="88"/>
                  </a:lnTo>
                  <a:lnTo>
                    <a:pt x="396" y="89"/>
                  </a:lnTo>
                  <a:lnTo>
                    <a:pt x="402" y="89"/>
                  </a:lnTo>
                  <a:lnTo>
                    <a:pt x="406" y="90"/>
                  </a:lnTo>
                  <a:lnTo>
                    <a:pt x="411" y="90"/>
                  </a:lnTo>
                  <a:lnTo>
                    <a:pt x="414" y="91"/>
                  </a:lnTo>
                  <a:lnTo>
                    <a:pt x="419" y="91"/>
                  </a:lnTo>
                  <a:lnTo>
                    <a:pt x="423" y="91"/>
                  </a:lnTo>
                  <a:lnTo>
                    <a:pt x="426" y="91"/>
                  </a:lnTo>
                  <a:lnTo>
                    <a:pt x="431" y="91"/>
                  </a:lnTo>
                  <a:lnTo>
                    <a:pt x="434" y="91"/>
                  </a:lnTo>
                  <a:lnTo>
                    <a:pt x="437" y="91"/>
                  </a:lnTo>
                  <a:lnTo>
                    <a:pt x="441" y="91"/>
                  </a:lnTo>
                  <a:lnTo>
                    <a:pt x="444" y="91"/>
                  </a:lnTo>
                  <a:lnTo>
                    <a:pt x="447" y="90"/>
                  </a:lnTo>
                  <a:lnTo>
                    <a:pt x="451" y="90"/>
                  </a:lnTo>
                  <a:lnTo>
                    <a:pt x="453" y="89"/>
                  </a:lnTo>
                  <a:lnTo>
                    <a:pt x="456" y="89"/>
                  </a:lnTo>
                  <a:lnTo>
                    <a:pt x="459" y="89"/>
                  </a:lnTo>
                  <a:lnTo>
                    <a:pt x="462" y="88"/>
                  </a:lnTo>
                  <a:lnTo>
                    <a:pt x="466" y="85"/>
                  </a:lnTo>
                  <a:lnTo>
                    <a:pt x="471" y="84"/>
                  </a:lnTo>
                  <a:lnTo>
                    <a:pt x="474" y="82"/>
                  </a:lnTo>
                  <a:lnTo>
                    <a:pt x="477" y="81"/>
                  </a:lnTo>
                  <a:lnTo>
                    <a:pt x="480" y="77"/>
                  </a:lnTo>
                  <a:lnTo>
                    <a:pt x="483" y="75"/>
                  </a:lnTo>
                  <a:lnTo>
                    <a:pt x="485" y="74"/>
                  </a:lnTo>
                  <a:lnTo>
                    <a:pt x="487" y="72"/>
                  </a:lnTo>
                  <a:lnTo>
                    <a:pt x="488" y="69"/>
                  </a:lnTo>
                  <a:lnTo>
                    <a:pt x="490" y="66"/>
                  </a:lnTo>
                  <a:lnTo>
                    <a:pt x="492" y="64"/>
                  </a:lnTo>
                  <a:lnTo>
                    <a:pt x="492" y="60"/>
                  </a:lnTo>
                  <a:lnTo>
                    <a:pt x="492" y="58"/>
                  </a:lnTo>
                  <a:lnTo>
                    <a:pt x="492" y="56"/>
                  </a:lnTo>
                  <a:lnTo>
                    <a:pt x="492" y="53"/>
                  </a:lnTo>
                  <a:lnTo>
                    <a:pt x="492" y="52"/>
                  </a:lnTo>
                  <a:lnTo>
                    <a:pt x="492" y="46"/>
                  </a:lnTo>
                  <a:lnTo>
                    <a:pt x="490" y="44"/>
                  </a:lnTo>
                  <a:lnTo>
                    <a:pt x="486" y="42"/>
                  </a:lnTo>
                  <a:lnTo>
                    <a:pt x="484" y="41"/>
                  </a:lnTo>
                  <a:lnTo>
                    <a:pt x="484" y="41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4" name="Freeform 179"/>
            <p:cNvSpPr>
              <a:spLocks/>
            </p:cNvSpPr>
            <p:nvPr/>
          </p:nvSpPr>
          <p:spPr bwMode="auto">
            <a:xfrm>
              <a:off x="3599" y="1903"/>
              <a:ext cx="508" cy="547"/>
            </a:xfrm>
            <a:custGeom>
              <a:avLst/>
              <a:gdLst/>
              <a:ahLst/>
              <a:cxnLst>
                <a:cxn ang="0">
                  <a:pos x="258" y="8"/>
                </a:cxn>
                <a:cxn ang="0">
                  <a:pos x="248" y="18"/>
                </a:cxn>
                <a:cxn ang="0">
                  <a:pos x="235" y="35"/>
                </a:cxn>
                <a:cxn ang="0">
                  <a:pos x="216" y="56"/>
                </a:cxn>
                <a:cxn ang="0">
                  <a:pos x="196" y="81"/>
                </a:cxn>
                <a:cxn ang="0">
                  <a:pos x="174" y="108"/>
                </a:cxn>
                <a:cxn ang="0">
                  <a:pos x="150" y="138"/>
                </a:cxn>
                <a:cxn ang="0">
                  <a:pos x="126" y="169"/>
                </a:cxn>
                <a:cxn ang="0">
                  <a:pos x="101" y="199"/>
                </a:cxn>
                <a:cxn ang="0">
                  <a:pos x="78" y="229"/>
                </a:cxn>
                <a:cxn ang="0">
                  <a:pos x="57" y="256"/>
                </a:cxn>
                <a:cxn ang="0">
                  <a:pos x="37" y="281"/>
                </a:cxn>
                <a:cxn ang="0">
                  <a:pos x="21" y="303"/>
                </a:cxn>
                <a:cxn ang="0">
                  <a:pos x="9" y="320"/>
                </a:cxn>
                <a:cxn ang="0">
                  <a:pos x="2" y="332"/>
                </a:cxn>
                <a:cxn ang="0">
                  <a:pos x="2" y="336"/>
                </a:cxn>
                <a:cxn ang="0">
                  <a:pos x="14" y="331"/>
                </a:cxn>
                <a:cxn ang="0">
                  <a:pos x="30" y="321"/>
                </a:cxn>
                <a:cxn ang="0">
                  <a:pos x="53" y="310"/>
                </a:cxn>
                <a:cxn ang="0">
                  <a:pos x="81" y="296"/>
                </a:cxn>
                <a:cxn ang="0">
                  <a:pos x="110" y="279"/>
                </a:cxn>
                <a:cxn ang="0">
                  <a:pos x="143" y="262"/>
                </a:cxn>
                <a:cxn ang="0">
                  <a:pos x="175" y="242"/>
                </a:cxn>
                <a:cxn ang="0">
                  <a:pos x="210" y="224"/>
                </a:cxn>
                <a:cxn ang="0">
                  <a:pos x="243" y="203"/>
                </a:cxn>
                <a:cxn ang="0">
                  <a:pos x="274" y="185"/>
                </a:cxn>
                <a:cxn ang="0">
                  <a:pos x="301" y="166"/>
                </a:cxn>
                <a:cxn ang="0">
                  <a:pos x="326" y="150"/>
                </a:cxn>
                <a:cxn ang="0">
                  <a:pos x="346" y="136"/>
                </a:cxn>
                <a:cxn ang="0">
                  <a:pos x="359" y="123"/>
                </a:cxn>
                <a:cxn ang="0">
                  <a:pos x="367" y="112"/>
                </a:cxn>
                <a:cxn ang="0">
                  <a:pos x="360" y="103"/>
                </a:cxn>
                <a:cxn ang="0">
                  <a:pos x="349" y="91"/>
                </a:cxn>
                <a:cxn ang="0">
                  <a:pos x="336" y="91"/>
                </a:cxn>
                <a:cxn ang="0">
                  <a:pos x="325" y="94"/>
                </a:cxn>
                <a:cxn ang="0">
                  <a:pos x="311" y="100"/>
                </a:cxn>
                <a:cxn ang="0">
                  <a:pos x="296" y="112"/>
                </a:cxn>
                <a:cxn ang="0">
                  <a:pos x="280" y="126"/>
                </a:cxn>
                <a:cxn ang="0">
                  <a:pos x="267" y="134"/>
                </a:cxn>
                <a:cxn ang="0">
                  <a:pos x="251" y="143"/>
                </a:cxn>
                <a:cxn ang="0">
                  <a:pos x="237" y="146"/>
                </a:cxn>
                <a:cxn ang="0">
                  <a:pos x="226" y="142"/>
                </a:cxn>
                <a:cxn ang="0">
                  <a:pos x="225" y="133"/>
                </a:cxn>
                <a:cxn ang="0">
                  <a:pos x="229" y="118"/>
                </a:cxn>
                <a:cxn ang="0">
                  <a:pos x="239" y="102"/>
                </a:cxn>
                <a:cxn ang="0">
                  <a:pos x="248" y="91"/>
                </a:cxn>
                <a:cxn ang="0">
                  <a:pos x="258" y="80"/>
                </a:cxn>
                <a:cxn ang="0">
                  <a:pos x="267" y="68"/>
                </a:cxn>
                <a:cxn ang="0">
                  <a:pos x="274" y="58"/>
                </a:cxn>
                <a:cxn ang="0">
                  <a:pos x="280" y="46"/>
                </a:cxn>
                <a:cxn ang="0">
                  <a:pos x="285" y="30"/>
                </a:cxn>
                <a:cxn ang="0">
                  <a:pos x="285" y="17"/>
                </a:cxn>
                <a:cxn ang="0">
                  <a:pos x="280" y="8"/>
                </a:cxn>
                <a:cxn ang="0">
                  <a:pos x="270" y="0"/>
                </a:cxn>
                <a:cxn ang="0">
                  <a:pos x="263" y="2"/>
                </a:cxn>
              </a:cxnLst>
              <a:rect l="0" t="0" r="r" b="b"/>
              <a:pathLst>
                <a:path w="367" h="337">
                  <a:moveTo>
                    <a:pt x="263" y="2"/>
                  </a:moveTo>
                  <a:lnTo>
                    <a:pt x="263" y="3"/>
                  </a:lnTo>
                  <a:lnTo>
                    <a:pt x="259" y="5"/>
                  </a:lnTo>
                  <a:lnTo>
                    <a:pt x="258" y="8"/>
                  </a:lnTo>
                  <a:lnTo>
                    <a:pt x="256" y="10"/>
                  </a:lnTo>
                  <a:lnTo>
                    <a:pt x="254" y="12"/>
                  </a:lnTo>
                  <a:lnTo>
                    <a:pt x="252" y="16"/>
                  </a:lnTo>
                  <a:lnTo>
                    <a:pt x="248" y="18"/>
                  </a:lnTo>
                  <a:lnTo>
                    <a:pt x="245" y="23"/>
                  </a:lnTo>
                  <a:lnTo>
                    <a:pt x="242" y="26"/>
                  </a:lnTo>
                  <a:lnTo>
                    <a:pt x="238" y="31"/>
                  </a:lnTo>
                  <a:lnTo>
                    <a:pt x="235" y="35"/>
                  </a:lnTo>
                  <a:lnTo>
                    <a:pt x="231" y="40"/>
                  </a:lnTo>
                  <a:lnTo>
                    <a:pt x="226" y="46"/>
                  </a:lnTo>
                  <a:lnTo>
                    <a:pt x="222" y="51"/>
                  </a:lnTo>
                  <a:lnTo>
                    <a:pt x="216" y="56"/>
                  </a:lnTo>
                  <a:lnTo>
                    <a:pt x="212" y="63"/>
                  </a:lnTo>
                  <a:lnTo>
                    <a:pt x="207" y="68"/>
                  </a:lnTo>
                  <a:lnTo>
                    <a:pt x="202" y="75"/>
                  </a:lnTo>
                  <a:lnTo>
                    <a:pt x="196" y="81"/>
                  </a:lnTo>
                  <a:lnTo>
                    <a:pt x="192" y="88"/>
                  </a:lnTo>
                  <a:lnTo>
                    <a:pt x="185" y="95"/>
                  </a:lnTo>
                  <a:lnTo>
                    <a:pt x="181" y="102"/>
                  </a:lnTo>
                  <a:lnTo>
                    <a:pt x="174" y="108"/>
                  </a:lnTo>
                  <a:lnTo>
                    <a:pt x="169" y="115"/>
                  </a:lnTo>
                  <a:lnTo>
                    <a:pt x="163" y="123"/>
                  </a:lnTo>
                  <a:lnTo>
                    <a:pt x="156" y="130"/>
                  </a:lnTo>
                  <a:lnTo>
                    <a:pt x="150" y="138"/>
                  </a:lnTo>
                  <a:lnTo>
                    <a:pt x="144" y="146"/>
                  </a:lnTo>
                  <a:lnTo>
                    <a:pt x="138" y="153"/>
                  </a:lnTo>
                  <a:lnTo>
                    <a:pt x="132" y="161"/>
                  </a:lnTo>
                  <a:lnTo>
                    <a:pt x="126" y="169"/>
                  </a:lnTo>
                  <a:lnTo>
                    <a:pt x="120" y="176"/>
                  </a:lnTo>
                  <a:lnTo>
                    <a:pt x="113" y="184"/>
                  </a:lnTo>
                  <a:lnTo>
                    <a:pt x="108" y="191"/>
                  </a:lnTo>
                  <a:lnTo>
                    <a:pt x="101" y="199"/>
                  </a:lnTo>
                  <a:lnTo>
                    <a:pt x="95" y="206"/>
                  </a:lnTo>
                  <a:lnTo>
                    <a:pt x="89" y="214"/>
                  </a:lnTo>
                  <a:lnTo>
                    <a:pt x="84" y="221"/>
                  </a:lnTo>
                  <a:lnTo>
                    <a:pt x="78" y="229"/>
                  </a:lnTo>
                  <a:lnTo>
                    <a:pt x="72" y="236"/>
                  </a:lnTo>
                  <a:lnTo>
                    <a:pt x="67" y="242"/>
                  </a:lnTo>
                  <a:lnTo>
                    <a:pt x="61" y="249"/>
                  </a:lnTo>
                  <a:lnTo>
                    <a:pt x="57" y="256"/>
                  </a:lnTo>
                  <a:lnTo>
                    <a:pt x="51" y="263"/>
                  </a:lnTo>
                  <a:lnTo>
                    <a:pt x="47" y="270"/>
                  </a:lnTo>
                  <a:lnTo>
                    <a:pt x="42" y="276"/>
                  </a:lnTo>
                  <a:lnTo>
                    <a:pt x="37" y="281"/>
                  </a:lnTo>
                  <a:lnTo>
                    <a:pt x="33" y="287"/>
                  </a:lnTo>
                  <a:lnTo>
                    <a:pt x="29" y="293"/>
                  </a:lnTo>
                  <a:lnTo>
                    <a:pt x="26" y="298"/>
                  </a:lnTo>
                  <a:lnTo>
                    <a:pt x="21" y="303"/>
                  </a:lnTo>
                  <a:lnTo>
                    <a:pt x="18" y="308"/>
                  </a:lnTo>
                  <a:lnTo>
                    <a:pt x="15" y="312"/>
                  </a:lnTo>
                  <a:lnTo>
                    <a:pt x="12" y="317"/>
                  </a:lnTo>
                  <a:lnTo>
                    <a:pt x="9" y="320"/>
                  </a:lnTo>
                  <a:lnTo>
                    <a:pt x="7" y="324"/>
                  </a:lnTo>
                  <a:lnTo>
                    <a:pt x="5" y="327"/>
                  </a:lnTo>
                  <a:lnTo>
                    <a:pt x="4" y="329"/>
                  </a:lnTo>
                  <a:lnTo>
                    <a:pt x="2" y="332"/>
                  </a:lnTo>
                  <a:lnTo>
                    <a:pt x="1" y="334"/>
                  </a:lnTo>
                  <a:lnTo>
                    <a:pt x="0" y="335"/>
                  </a:lnTo>
                  <a:lnTo>
                    <a:pt x="0" y="337"/>
                  </a:lnTo>
                  <a:lnTo>
                    <a:pt x="2" y="336"/>
                  </a:lnTo>
                  <a:lnTo>
                    <a:pt x="4" y="335"/>
                  </a:lnTo>
                  <a:lnTo>
                    <a:pt x="7" y="334"/>
                  </a:lnTo>
                  <a:lnTo>
                    <a:pt x="10" y="333"/>
                  </a:lnTo>
                  <a:lnTo>
                    <a:pt x="14" y="331"/>
                  </a:lnTo>
                  <a:lnTo>
                    <a:pt x="17" y="328"/>
                  </a:lnTo>
                  <a:lnTo>
                    <a:pt x="21" y="327"/>
                  </a:lnTo>
                  <a:lnTo>
                    <a:pt x="26" y="325"/>
                  </a:lnTo>
                  <a:lnTo>
                    <a:pt x="30" y="321"/>
                  </a:lnTo>
                  <a:lnTo>
                    <a:pt x="36" y="319"/>
                  </a:lnTo>
                  <a:lnTo>
                    <a:pt x="41" y="316"/>
                  </a:lnTo>
                  <a:lnTo>
                    <a:pt x="48" y="313"/>
                  </a:lnTo>
                  <a:lnTo>
                    <a:pt x="53" y="310"/>
                  </a:lnTo>
                  <a:lnTo>
                    <a:pt x="60" y="306"/>
                  </a:lnTo>
                  <a:lnTo>
                    <a:pt x="67" y="303"/>
                  </a:lnTo>
                  <a:lnTo>
                    <a:pt x="73" y="300"/>
                  </a:lnTo>
                  <a:lnTo>
                    <a:pt x="81" y="296"/>
                  </a:lnTo>
                  <a:lnTo>
                    <a:pt x="88" y="292"/>
                  </a:lnTo>
                  <a:lnTo>
                    <a:pt x="95" y="288"/>
                  </a:lnTo>
                  <a:lnTo>
                    <a:pt x="103" y="284"/>
                  </a:lnTo>
                  <a:lnTo>
                    <a:pt x="110" y="279"/>
                  </a:lnTo>
                  <a:lnTo>
                    <a:pt x="119" y="276"/>
                  </a:lnTo>
                  <a:lnTo>
                    <a:pt x="126" y="271"/>
                  </a:lnTo>
                  <a:lnTo>
                    <a:pt x="134" y="266"/>
                  </a:lnTo>
                  <a:lnTo>
                    <a:pt x="143" y="262"/>
                  </a:lnTo>
                  <a:lnTo>
                    <a:pt x="151" y="256"/>
                  </a:lnTo>
                  <a:lnTo>
                    <a:pt x="160" y="252"/>
                  </a:lnTo>
                  <a:lnTo>
                    <a:pt x="167" y="247"/>
                  </a:lnTo>
                  <a:lnTo>
                    <a:pt x="175" y="242"/>
                  </a:lnTo>
                  <a:lnTo>
                    <a:pt x="185" y="238"/>
                  </a:lnTo>
                  <a:lnTo>
                    <a:pt x="193" y="233"/>
                  </a:lnTo>
                  <a:lnTo>
                    <a:pt x="202" y="229"/>
                  </a:lnTo>
                  <a:lnTo>
                    <a:pt x="210" y="224"/>
                  </a:lnTo>
                  <a:lnTo>
                    <a:pt x="218" y="218"/>
                  </a:lnTo>
                  <a:lnTo>
                    <a:pt x="226" y="214"/>
                  </a:lnTo>
                  <a:lnTo>
                    <a:pt x="235" y="208"/>
                  </a:lnTo>
                  <a:lnTo>
                    <a:pt x="243" y="203"/>
                  </a:lnTo>
                  <a:lnTo>
                    <a:pt x="251" y="199"/>
                  </a:lnTo>
                  <a:lnTo>
                    <a:pt x="258" y="194"/>
                  </a:lnTo>
                  <a:lnTo>
                    <a:pt x="267" y="190"/>
                  </a:lnTo>
                  <a:lnTo>
                    <a:pt x="274" y="185"/>
                  </a:lnTo>
                  <a:lnTo>
                    <a:pt x="282" y="179"/>
                  </a:lnTo>
                  <a:lnTo>
                    <a:pt x="288" y="175"/>
                  </a:lnTo>
                  <a:lnTo>
                    <a:pt x="295" y="171"/>
                  </a:lnTo>
                  <a:lnTo>
                    <a:pt x="301" y="166"/>
                  </a:lnTo>
                  <a:lnTo>
                    <a:pt x="308" y="163"/>
                  </a:lnTo>
                  <a:lnTo>
                    <a:pt x="315" y="159"/>
                  </a:lnTo>
                  <a:lnTo>
                    <a:pt x="321" y="154"/>
                  </a:lnTo>
                  <a:lnTo>
                    <a:pt x="326" y="150"/>
                  </a:lnTo>
                  <a:lnTo>
                    <a:pt x="331" y="146"/>
                  </a:lnTo>
                  <a:lnTo>
                    <a:pt x="336" y="143"/>
                  </a:lnTo>
                  <a:lnTo>
                    <a:pt x="341" y="139"/>
                  </a:lnTo>
                  <a:lnTo>
                    <a:pt x="346" y="136"/>
                  </a:lnTo>
                  <a:lnTo>
                    <a:pt x="349" y="133"/>
                  </a:lnTo>
                  <a:lnTo>
                    <a:pt x="352" y="129"/>
                  </a:lnTo>
                  <a:lnTo>
                    <a:pt x="357" y="127"/>
                  </a:lnTo>
                  <a:lnTo>
                    <a:pt x="359" y="123"/>
                  </a:lnTo>
                  <a:lnTo>
                    <a:pt x="361" y="121"/>
                  </a:lnTo>
                  <a:lnTo>
                    <a:pt x="364" y="119"/>
                  </a:lnTo>
                  <a:lnTo>
                    <a:pt x="366" y="117"/>
                  </a:lnTo>
                  <a:lnTo>
                    <a:pt x="367" y="112"/>
                  </a:lnTo>
                  <a:lnTo>
                    <a:pt x="367" y="111"/>
                  </a:lnTo>
                  <a:lnTo>
                    <a:pt x="365" y="107"/>
                  </a:lnTo>
                  <a:lnTo>
                    <a:pt x="362" y="105"/>
                  </a:lnTo>
                  <a:lnTo>
                    <a:pt x="360" y="103"/>
                  </a:lnTo>
                  <a:lnTo>
                    <a:pt x="360" y="100"/>
                  </a:lnTo>
                  <a:lnTo>
                    <a:pt x="356" y="97"/>
                  </a:lnTo>
                  <a:lnTo>
                    <a:pt x="354" y="95"/>
                  </a:lnTo>
                  <a:lnTo>
                    <a:pt x="349" y="91"/>
                  </a:lnTo>
                  <a:lnTo>
                    <a:pt x="346" y="91"/>
                  </a:lnTo>
                  <a:lnTo>
                    <a:pt x="342" y="90"/>
                  </a:lnTo>
                  <a:lnTo>
                    <a:pt x="338" y="91"/>
                  </a:lnTo>
                  <a:lnTo>
                    <a:pt x="336" y="91"/>
                  </a:lnTo>
                  <a:lnTo>
                    <a:pt x="332" y="91"/>
                  </a:lnTo>
                  <a:lnTo>
                    <a:pt x="330" y="91"/>
                  </a:lnTo>
                  <a:lnTo>
                    <a:pt x="328" y="94"/>
                  </a:lnTo>
                  <a:lnTo>
                    <a:pt x="325" y="94"/>
                  </a:lnTo>
                  <a:lnTo>
                    <a:pt x="321" y="95"/>
                  </a:lnTo>
                  <a:lnTo>
                    <a:pt x="319" y="97"/>
                  </a:lnTo>
                  <a:lnTo>
                    <a:pt x="316" y="99"/>
                  </a:lnTo>
                  <a:lnTo>
                    <a:pt x="311" y="100"/>
                  </a:lnTo>
                  <a:lnTo>
                    <a:pt x="308" y="104"/>
                  </a:lnTo>
                  <a:lnTo>
                    <a:pt x="305" y="105"/>
                  </a:lnTo>
                  <a:lnTo>
                    <a:pt x="300" y="108"/>
                  </a:lnTo>
                  <a:lnTo>
                    <a:pt x="296" y="112"/>
                  </a:lnTo>
                  <a:lnTo>
                    <a:pt x="292" y="115"/>
                  </a:lnTo>
                  <a:lnTo>
                    <a:pt x="287" y="119"/>
                  </a:lnTo>
                  <a:lnTo>
                    <a:pt x="283" y="123"/>
                  </a:lnTo>
                  <a:lnTo>
                    <a:pt x="280" y="126"/>
                  </a:lnTo>
                  <a:lnTo>
                    <a:pt x="277" y="127"/>
                  </a:lnTo>
                  <a:lnTo>
                    <a:pt x="275" y="129"/>
                  </a:lnTo>
                  <a:lnTo>
                    <a:pt x="273" y="130"/>
                  </a:lnTo>
                  <a:lnTo>
                    <a:pt x="267" y="134"/>
                  </a:lnTo>
                  <a:lnTo>
                    <a:pt x="263" y="137"/>
                  </a:lnTo>
                  <a:lnTo>
                    <a:pt x="258" y="139"/>
                  </a:lnTo>
                  <a:lnTo>
                    <a:pt x="254" y="141"/>
                  </a:lnTo>
                  <a:lnTo>
                    <a:pt x="251" y="143"/>
                  </a:lnTo>
                  <a:lnTo>
                    <a:pt x="247" y="144"/>
                  </a:lnTo>
                  <a:lnTo>
                    <a:pt x="243" y="145"/>
                  </a:lnTo>
                  <a:lnTo>
                    <a:pt x="241" y="146"/>
                  </a:lnTo>
                  <a:lnTo>
                    <a:pt x="237" y="146"/>
                  </a:lnTo>
                  <a:lnTo>
                    <a:pt x="235" y="146"/>
                  </a:lnTo>
                  <a:lnTo>
                    <a:pt x="231" y="145"/>
                  </a:lnTo>
                  <a:lnTo>
                    <a:pt x="227" y="144"/>
                  </a:lnTo>
                  <a:lnTo>
                    <a:pt x="226" y="142"/>
                  </a:lnTo>
                  <a:lnTo>
                    <a:pt x="225" y="139"/>
                  </a:lnTo>
                  <a:lnTo>
                    <a:pt x="225" y="137"/>
                  </a:lnTo>
                  <a:lnTo>
                    <a:pt x="225" y="136"/>
                  </a:lnTo>
                  <a:lnTo>
                    <a:pt x="225" y="133"/>
                  </a:lnTo>
                  <a:lnTo>
                    <a:pt x="226" y="129"/>
                  </a:lnTo>
                  <a:lnTo>
                    <a:pt x="226" y="126"/>
                  </a:lnTo>
                  <a:lnTo>
                    <a:pt x="228" y="122"/>
                  </a:lnTo>
                  <a:lnTo>
                    <a:pt x="229" y="118"/>
                  </a:lnTo>
                  <a:lnTo>
                    <a:pt x="233" y="114"/>
                  </a:lnTo>
                  <a:lnTo>
                    <a:pt x="235" y="108"/>
                  </a:lnTo>
                  <a:lnTo>
                    <a:pt x="238" y="105"/>
                  </a:lnTo>
                  <a:lnTo>
                    <a:pt x="239" y="102"/>
                  </a:lnTo>
                  <a:lnTo>
                    <a:pt x="242" y="99"/>
                  </a:lnTo>
                  <a:lnTo>
                    <a:pt x="244" y="97"/>
                  </a:lnTo>
                  <a:lnTo>
                    <a:pt x="246" y="94"/>
                  </a:lnTo>
                  <a:lnTo>
                    <a:pt x="248" y="91"/>
                  </a:lnTo>
                  <a:lnTo>
                    <a:pt x="251" y="89"/>
                  </a:lnTo>
                  <a:lnTo>
                    <a:pt x="254" y="86"/>
                  </a:lnTo>
                  <a:lnTo>
                    <a:pt x="256" y="83"/>
                  </a:lnTo>
                  <a:lnTo>
                    <a:pt x="258" y="80"/>
                  </a:lnTo>
                  <a:lnTo>
                    <a:pt x="261" y="76"/>
                  </a:lnTo>
                  <a:lnTo>
                    <a:pt x="263" y="73"/>
                  </a:lnTo>
                  <a:lnTo>
                    <a:pt x="266" y="71"/>
                  </a:lnTo>
                  <a:lnTo>
                    <a:pt x="267" y="68"/>
                  </a:lnTo>
                  <a:lnTo>
                    <a:pt x="269" y="65"/>
                  </a:lnTo>
                  <a:lnTo>
                    <a:pt x="270" y="63"/>
                  </a:lnTo>
                  <a:lnTo>
                    <a:pt x="273" y="59"/>
                  </a:lnTo>
                  <a:lnTo>
                    <a:pt x="274" y="58"/>
                  </a:lnTo>
                  <a:lnTo>
                    <a:pt x="276" y="55"/>
                  </a:lnTo>
                  <a:lnTo>
                    <a:pt x="277" y="52"/>
                  </a:lnTo>
                  <a:lnTo>
                    <a:pt x="278" y="50"/>
                  </a:lnTo>
                  <a:lnTo>
                    <a:pt x="280" y="46"/>
                  </a:lnTo>
                  <a:lnTo>
                    <a:pt x="282" y="41"/>
                  </a:lnTo>
                  <a:lnTo>
                    <a:pt x="284" y="38"/>
                  </a:lnTo>
                  <a:lnTo>
                    <a:pt x="285" y="33"/>
                  </a:lnTo>
                  <a:lnTo>
                    <a:pt x="285" y="30"/>
                  </a:lnTo>
                  <a:lnTo>
                    <a:pt x="286" y="26"/>
                  </a:lnTo>
                  <a:lnTo>
                    <a:pt x="285" y="23"/>
                  </a:lnTo>
                  <a:lnTo>
                    <a:pt x="285" y="19"/>
                  </a:lnTo>
                  <a:lnTo>
                    <a:pt x="285" y="17"/>
                  </a:lnTo>
                  <a:lnTo>
                    <a:pt x="285" y="15"/>
                  </a:lnTo>
                  <a:lnTo>
                    <a:pt x="284" y="12"/>
                  </a:lnTo>
                  <a:lnTo>
                    <a:pt x="282" y="9"/>
                  </a:lnTo>
                  <a:lnTo>
                    <a:pt x="280" y="8"/>
                  </a:lnTo>
                  <a:lnTo>
                    <a:pt x="280" y="5"/>
                  </a:lnTo>
                  <a:lnTo>
                    <a:pt x="277" y="3"/>
                  </a:lnTo>
                  <a:lnTo>
                    <a:pt x="274" y="1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5" y="1"/>
                  </a:lnTo>
                  <a:lnTo>
                    <a:pt x="263" y="2"/>
                  </a:lnTo>
                  <a:lnTo>
                    <a:pt x="263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5" name="Freeform 180"/>
            <p:cNvSpPr>
              <a:spLocks/>
            </p:cNvSpPr>
            <p:nvPr/>
          </p:nvSpPr>
          <p:spPr bwMode="auto">
            <a:xfrm>
              <a:off x="4149" y="2157"/>
              <a:ext cx="234" cy="833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" y="36"/>
                </a:cxn>
                <a:cxn ang="0">
                  <a:pos x="7" y="60"/>
                </a:cxn>
                <a:cxn ang="0">
                  <a:pos x="11" y="92"/>
                </a:cxn>
                <a:cxn ang="0">
                  <a:pos x="16" y="130"/>
                </a:cxn>
                <a:cxn ang="0">
                  <a:pos x="23" y="171"/>
                </a:cxn>
                <a:cxn ang="0">
                  <a:pos x="31" y="215"/>
                </a:cxn>
                <a:cxn ang="0">
                  <a:pos x="39" y="261"/>
                </a:cxn>
                <a:cxn ang="0">
                  <a:pos x="46" y="308"/>
                </a:cxn>
                <a:cxn ang="0">
                  <a:pos x="54" y="353"/>
                </a:cxn>
                <a:cxn ang="0">
                  <a:pos x="61" y="396"/>
                </a:cxn>
                <a:cxn ang="0">
                  <a:pos x="69" y="435"/>
                </a:cxn>
                <a:cxn ang="0">
                  <a:pos x="75" y="467"/>
                </a:cxn>
                <a:cxn ang="0">
                  <a:pos x="82" y="495"/>
                </a:cxn>
                <a:cxn ang="0">
                  <a:pos x="86" y="513"/>
                </a:cxn>
                <a:cxn ang="0">
                  <a:pos x="91" y="521"/>
                </a:cxn>
                <a:cxn ang="0">
                  <a:pos x="94" y="510"/>
                </a:cxn>
                <a:cxn ang="0">
                  <a:pos x="100" y="488"/>
                </a:cxn>
                <a:cxn ang="0">
                  <a:pos x="105" y="459"/>
                </a:cxn>
                <a:cxn ang="0">
                  <a:pos x="113" y="425"/>
                </a:cxn>
                <a:cxn ang="0">
                  <a:pos x="121" y="385"/>
                </a:cxn>
                <a:cxn ang="0">
                  <a:pos x="129" y="342"/>
                </a:cxn>
                <a:cxn ang="0">
                  <a:pos x="137" y="297"/>
                </a:cxn>
                <a:cxn ang="0">
                  <a:pos x="146" y="251"/>
                </a:cxn>
                <a:cxn ang="0">
                  <a:pos x="154" y="205"/>
                </a:cxn>
                <a:cxn ang="0">
                  <a:pos x="160" y="162"/>
                </a:cxn>
                <a:cxn ang="0">
                  <a:pos x="166" y="120"/>
                </a:cxn>
                <a:cxn ang="0">
                  <a:pos x="170" y="84"/>
                </a:cxn>
                <a:cxn ang="0">
                  <a:pos x="174" y="52"/>
                </a:cxn>
                <a:cxn ang="0">
                  <a:pos x="175" y="28"/>
                </a:cxn>
                <a:cxn ang="0">
                  <a:pos x="172" y="12"/>
                </a:cxn>
                <a:cxn ang="0">
                  <a:pos x="168" y="5"/>
                </a:cxn>
                <a:cxn ang="0">
                  <a:pos x="156" y="1"/>
                </a:cxn>
                <a:cxn ang="0">
                  <a:pos x="147" y="0"/>
                </a:cxn>
                <a:cxn ang="0">
                  <a:pos x="133" y="9"/>
                </a:cxn>
                <a:cxn ang="0">
                  <a:pos x="127" y="20"/>
                </a:cxn>
                <a:cxn ang="0">
                  <a:pos x="124" y="30"/>
                </a:cxn>
                <a:cxn ang="0">
                  <a:pos x="122" y="40"/>
                </a:cxn>
                <a:cxn ang="0">
                  <a:pos x="122" y="51"/>
                </a:cxn>
                <a:cxn ang="0">
                  <a:pos x="119" y="63"/>
                </a:cxn>
                <a:cxn ang="0">
                  <a:pos x="119" y="77"/>
                </a:cxn>
                <a:cxn ang="0">
                  <a:pos x="118" y="94"/>
                </a:cxn>
                <a:cxn ang="0">
                  <a:pos x="117" y="107"/>
                </a:cxn>
                <a:cxn ang="0">
                  <a:pos x="115" y="120"/>
                </a:cxn>
                <a:cxn ang="0">
                  <a:pos x="113" y="131"/>
                </a:cxn>
                <a:cxn ang="0">
                  <a:pos x="107" y="143"/>
                </a:cxn>
                <a:cxn ang="0">
                  <a:pos x="95" y="155"/>
                </a:cxn>
                <a:cxn ang="0">
                  <a:pos x="86" y="151"/>
                </a:cxn>
                <a:cxn ang="0">
                  <a:pos x="77" y="138"/>
                </a:cxn>
                <a:cxn ang="0">
                  <a:pos x="73" y="127"/>
                </a:cxn>
                <a:cxn ang="0">
                  <a:pos x="70" y="115"/>
                </a:cxn>
                <a:cxn ang="0">
                  <a:pos x="66" y="100"/>
                </a:cxn>
                <a:cxn ang="0">
                  <a:pos x="64" y="81"/>
                </a:cxn>
                <a:cxn ang="0">
                  <a:pos x="61" y="63"/>
                </a:cxn>
                <a:cxn ang="0">
                  <a:pos x="57" y="48"/>
                </a:cxn>
                <a:cxn ang="0">
                  <a:pos x="53" y="36"/>
                </a:cxn>
                <a:cxn ang="0">
                  <a:pos x="47" y="25"/>
                </a:cxn>
                <a:cxn ang="0">
                  <a:pos x="38" y="11"/>
                </a:cxn>
                <a:cxn ang="0">
                  <a:pos x="26" y="4"/>
                </a:cxn>
                <a:cxn ang="0">
                  <a:pos x="15" y="3"/>
                </a:cxn>
                <a:cxn ang="0">
                  <a:pos x="7" y="4"/>
                </a:cxn>
                <a:cxn ang="0">
                  <a:pos x="0" y="16"/>
                </a:cxn>
              </a:cxnLst>
              <a:rect l="0" t="0" r="r" b="b"/>
              <a:pathLst>
                <a:path w="175" h="521">
                  <a:moveTo>
                    <a:pt x="0" y="16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3" y="41"/>
                  </a:lnTo>
                  <a:lnTo>
                    <a:pt x="4" y="47"/>
                  </a:lnTo>
                  <a:lnTo>
                    <a:pt x="5" y="53"/>
                  </a:lnTo>
                  <a:lnTo>
                    <a:pt x="7" y="60"/>
                  </a:lnTo>
                  <a:lnTo>
                    <a:pt x="7" y="67"/>
                  </a:lnTo>
                  <a:lnTo>
                    <a:pt x="9" y="75"/>
                  </a:lnTo>
                  <a:lnTo>
                    <a:pt x="10" y="84"/>
                  </a:lnTo>
                  <a:lnTo>
                    <a:pt x="11" y="92"/>
                  </a:lnTo>
                  <a:lnTo>
                    <a:pt x="12" y="101"/>
                  </a:lnTo>
                  <a:lnTo>
                    <a:pt x="13" y="109"/>
                  </a:lnTo>
                  <a:lnTo>
                    <a:pt x="15" y="119"/>
                  </a:lnTo>
                  <a:lnTo>
                    <a:pt x="16" y="130"/>
                  </a:lnTo>
                  <a:lnTo>
                    <a:pt x="19" y="139"/>
                  </a:lnTo>
                  <a:lnTo>
                    <a:pt x="20" y="149"/>
                  </a:lnTo>
                  <a:lnTo>
                    <a:pt x="22" y="159"/>
                  </a:lnTo>
                  <a:lnTo>
                    <a:pt x="23" y="171"/>
                  </a:lnTo>
                  <a:lnTo>
                    <a:pt x="25" y="181"/>
                  </a:lnTo>
                  <a:lnTo>
                    <a:pt x="26" y="193"/>
                  </a:lnTo>
                  <a:lnTo>
                    <a:pt x="29" y="204"/>
                  </a:lnTo>
                  <a:lnTo>
                    <a:pt x="31" y="215"/>
                  </a:lnTo>
                  <a:lnTo>
                    <a:pt x="33" y="227"/>
                  </a:lnTo>
                  <a:lnTo>
                    <a:pt x="34" y="238"/>
                  </a:lnTo>
                  <a:lnTo>
                    <a:pt x="36" y="250"/>
                  </a:lnTo>
                  <a:lnTo>
                    <a:pt x="39" y="261"/>
                  </a:lnTo>
                  <a:lnTo>
                    <a:pt x="40" y="273"/>
                  </a:lnTo>
                  <a:lnTo>
                    <a:pt x="42" y="285"/>
                  </a:lnTo>
                  <a:lnTo>
                    <a:pt x="44" y="297"/>
                  </a:lnTo>
                  <a:lnTo>
                    <a:pt x="46" y="308"/>
                  </a:lnTo>
                  <a:lnTo>
                    <a:pt x="47" y="318"/>
                  </a:lnTo>
                  <a:lnTo>
                    <a:pt x="50" y="330"/>
                  </a:lnTo>
                  <a:lnTo>
                    <a:pt x="52" y="342"/>
                  </a:lnTo>
                  <a:lnTo>
                    <a:pt x="54" y="353"/>
                  </a:lnTo>
                  <a:lnTo>
                    <a:pt x="55" y="364"/>
                  </a:lnTo>
                  <a:lnTo>
                    <a:pt x="57" y="374"/>
                  </a:lnTo>
                  <a:lnTo>
                    <a:pt x="60" y="385"/>
                  </a:lnTo>
                  <a:lnTo>
                    <a:pt x="61" y="396"/>
                  </a:lnTo>
                  <a:lnTo>
                    <a:pt x="63" y="405"/>
                  </a:lnTo>
                  <a:lnTo>
                    <a:pt x="65" y="416"/>
                  </a:lnTo>
                  <a:lnTo>
                    <a:pt x="67" y="425"/>
                  </a:lnTo>
                  <a:lnTo>
                    <a:pt x="69" y="435"/>
                  </a:lnTo>
                  <a:lnTo>
                    <a:pt x="71" y="443"/>
                  </a:lnTo>
                  <a:lnTo>
                    <a:pt x="72" y="452"/>
                  </a:lnTo>
                  <a:lnTo>
                    <a:pt x="74" y="459"/>
                  </a:lnTo>
                  <a:lnTo>
                    <a:pt x="75" y="467"/>
                  </a:lnTo>
                  <a:lnTo>
                    <a:pt x="77" y="474"/>
                  </a:lnTo>
                  <a:lnTo>
                    <a:pt x="79" y="482"/>
                  </a:lnTo>
                  <a:lnTo>
                    <a:pt x="80" y="488"/>
                  </a:lnTo>
                  <a:lnTo>
                    <a:pt x="82" y="495"/>
                  </a:lnTo>
                  <a:lnTo>
                    <a:pt x="83" y="499"/>
                  </a:lnTo>
                  <a:lnTo>
                    <a:pt x="84" y="505"/>
                  </a:lnTo>
                  <a:lnTo>
                    <a:pt x="85" y="508"/>
                  </a:lnTo>
                  <a:lnTo>
                    <a:pt x="86" y="513"/>
                  </a:lnTo>
                  <a:lnTo>
                    <a:pt x="87" y="515"/>
                  </a:lnTo>
                  <a:lnTo>
                    <a:pt x="88" y="518"/>
                  </a:lnTo>
                  <a:lnTo>
                    <a:pt x="90" y="520"/>
                  </a:lnTo>
                  <a:lnTo>
                    <a:pt x="91" y="521"/>
                  </a:lnTo>
                  <a:lnTo>
                    <a:pt x="91" y="519"/>
                  </a:lnTo>
                  <a:lnTo>
                    <a:pt x="92" y="516"/>
                  </a:lnTo>
                  <a:lnTo>
                    <a:pt x="93" y="513"/>
                  </a:lnTo>
                  <a:lnTo>
                    <a:pt x="94" y="510"/>
                  </a:lnTo>
                  <a:lnTo>
                    <a:pt x="95" y="504"/>
                  </a:lnTo>
                  <a:lnTo>
                    <a:pt x="96" y="499"/>
                  </a:lnTo>
                  <a:lnTo>
                    <a:pt x="97" y="492"/>
                  </a:lnTo>
                  <a:lnTo>
                    <a:pt x="100" y="488"/>
                  </a:lnTo>
                  <a:lnTo>
                    <a:pt x="101" y="481"/>
                  </a:lnTo>
                  <a:lnTo>
                    <a:pt x="102" y="474"/>
                  </a:lnTo>
                  <a:lnTo>
                    <a:pt x="103" y="466"/>
                  </a:lnTo>
                  <a:lnTo>
                    <a:pt x="105" y="459"/>
                  </a:lnTo>
                  <a:lnTo>
                    <a:pt x="106" y="450"/>
                  </a:lnTo>
                  <a:lnTo>
                    <a:pt x="108" y="442"/>
                  </a:lnTo>
                  <a:lnTo>
                    <a:pt x="111" y="434"/>
                  </a:lnTo>
                  <a:lnTo>
                    <a:pt x="113" y="425"/>
                  </a:lnTo>
                  <a:lnTo>
                    <a:pt x="115" y="415"/>
                  </a:lnTo>
                  <a:lnTo>
                    <a:pt x="116" y="404"/>
                  </a:lnTo>
                  <a:lnTo>
                    <a:pt x="118" y="395"/>
                  </a:lnTo>
                  <a:lnTo>
                    <a:pt x="121" y="385"/>
                  </a:lnTo>
                  <a:lnTo>
                    <a:pt x="122" y="374"/>
                  </a:lnTo>
                  <a:lnTo>
                    <a:pt x="125" y="364"/>
                  </a:lnTo>
                  <a:lnTo>
                    <a:pt x="126" y="353"/>
                  </a:lnTo>
                  <a:lnTo>
                    <a:pt x="129" y="342"/>
                  </a:lnTo>
                  <a:lnTo>
                    <a:pt x="132" y="331"/>
                  </a:lnTo>
                  <a:lnTo>
                    <a:pt x="133" y="320"/>
                  </a:lnTo>
                  <a:lnTo>
                    <a:pt x="135" y="308"/>
                  </a:lnTo>
                  <a:lnTo>
                    <a:pt x="137" y="297"/>
                  </a:lnTo>
                  <a:lnTo>
                    <a:pt x="139" y="285"/>
                  </a:lnTo>
                  <a:lnTo>
                    <a:pt x="142" y="274"/>
                  </a:lnTo>
                  <a:lnTo>
                    <a:pt x="144" y="262"/>
                  </a:lnTo>
                  <a:lnTo>
                    <a:pt x="146" y="251"/>
                  </a:lnTo>
                  <a:lnTo>
                    <a:pt x="148" y="239"/>
                  </a:lnTo>
                  <a:lnTo>
                    <a:pt x="149" y="228"/>
                  </a:lnTo>
                  <a:lnTo>
                    <a:pt x="152" y="217"/>
                  </a:lnTo>
                  <a:lnTo>
                    <a:pt x="154" y="205"/>
                  </a:lnTo>
                  <a:lnTo>
                    <a:pt x="156" y="194"/>
                  </a:lnTo>
                  <a:lnTo>
                    <a:pt x="157" y="182"/>
                  </a:lnTo>
                  <a:lnTo>
                    <a:pt x="159" y="172"/>
                  </a:lnTo>
                  <a:lnTo>
                    <a:pt x="160" y="162"/>
                  </a:lnTo>
                  <a:lnTo>
                    <a:pt x="163" y="150"/>
                  </a:lnTo>
                  <a:lnTo>
                    <a:pt x="164" y="140"/>
                  </a:lnTo>
                  <a:lnTo>
                    <a:pt x="165" y="130"/>
                  </a:lnTo>
                  <a:lnTo>
                    <a:pt x="166" y="120"/>
                  </a:lnTo>
                  <a:lnTo>
                    <a:pt x="167" y="110"/>
                  </a:lnTo>
                  <a:lnTo>
                    <a:pt x="169" y="101"/>
                  </a:lnTo>
                  <a:lnTo>
                    <a:pt x="170" y="92"/>
                  </a:lnTo>
                  <a:lnTo>
                    <a:pt x="170" y="84"/>
                  </a:lnTo>
                  <a:lnTo>
                    <a:pt x="172" y="75"/>
                  </a:lnTo>
                  <a:lnTo>
                    <a:pt x="172" y="67"/>
                  </a:lnTo>
                  <a:lnTo>
                    <a:pt x="173" y="59"/>
                  </a:lnTo>
                  <a:lnTo>
                    <a:pt x="174" y="52"/>
                  </a:lnTo>
                  <a:lnTo>
                    <a:pt x="174" y="45"/>
                  </a:lnTo>
                  <a:lnTo>
                    <a:pt x="174" y="39"/>
                  </a:lnTo>
                  <a:lnTo>
                    <a:pt x="174" y="33"/>
                  </a:lnTo>
                  <a:lnTo>
                    <a:pt x="175" y="28"/>
                  </a:lnTo>
                  <a:lnTo>
                    <a:pt x="174" y="23"/>
                  </a:lnTo>
                  <a:lnTo>
                    <a:pt x="174" y="17"/>
                  </a:lnTo>
                  <a:lnTo>
                    <a:pt x="173" y="14"/>
                  </a:lnTo>
                  <a:lnTo>
                    <a:pt x="172" y="12"/>
                  </a:lnTo>
                  <a:lnTo>
                    <a:pt x="170" y="8"/>
                  </a:lnTo>
                  <a:lnTo>
                    <a:pt x="170" y="7"/>
                  </a:lnTo>
                  <a:lnTo>
                    <a:pt x="169" y="6"/>
                  </a:lnTo>
                  <a:lnTo>
                    <a:pt x="168" y="5"/>
                  </a:lnTo>
                  <a:lnTo>
                    <a:pt x="165" y="4"/>
                  </a:lnTo>
                  <a:lnTo>
                    <a:pt x="162" y="3"/>
                  </a:lnTo>
                  <a:lnTo>
                    <a:pt x="159" y="3"/>
                  </a:lnTo>
                  <a:lnTo>
                    <a:pt x="156" y="1"/>
                  </a:lnTo>
                  <a:lnTo>
                    <a:pt x="154" y="0"/>
                  </a:lnTo>
                  <a:lnTo>
                    <a:pt x="150" y="0"/>
                  </a:lnTo>
                  <a:lnTo>
                    <a:pt x="149" y="0"/>
                  </a:lnTo>
                  <a:lnTo>
                    <a:pt x="147" y="0"/>
                  </a:lnTo>
                  <a:lnTo>
                    <a:pt x="143" y="1"/>
                  </a:lnTo>
                  <a:lnTo>
                    <a:pt x="139" y="3"/>
                  </a:lnTo>
                  <a:lnTo>
                    <a:pt x="135" y="6"/>
                  </a:lnTo>
                  <a:lnTo>
                    <a:pt x="133" y="9"/>
                  </a:lnTo>
                  <a:lnTo>
                    <a:pt x="131" y="11"/>
                  </a:lnTo>
                  <a:lnTo>
                    <a:pt x="129" y="14"/>
                  </a:lnTo>
                  <a:lnTo>
                    <a:pt x="128" y="16"/>
                  </a:lnTo>
                  <a:lnTo>
                    <a:pt x="127" y="20"/>
                  </a:lnTo>
                  <a:lnTo>
                    <a:pt x="126" y="23"/>
                  </a:lnTo>
                  <a:lnTo>
                    <a:pt x="125" y="27"/>
                  </a:lnTo>
                  <a:lnTo>
                    <a:pt x="125" y="28"/>
                  </a:lnTo>
                  <a:lnTo>
                    <a:pt x="124" y="30"/>
                  </a:lnTo>
                  <a:lnTo>
                    <a:pt x="123" y="33"/>
                  </a:lnTo>
                  <a:lnTo>
                    <a:pt x="123" y="36"/>
                  </a:lnTo>
                  <a:lnTo>
                    <a:pt x="123" y="38"/>
                  </a:lnTo>
                  <a:lnTo>
                    <a:pt x="122" y="40"/>
                  </a:lnTo>
                  <a:lnTo>
                    <a:pt x="122" y="43"/>
                  </a:lnTo>
                  <a:lnTo>
                    <a:pt x="122" y="45"/>
                  </a:lnTo>
                  <a:lnTo>
                    <a:pt x="122" y="48"/>
                  </a:lnTo>
                  <a:lnTo>
                    <a:pt x="122" y="51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19" y="60"/>
                  </a:lnTo>
                  <a:lnTo>
                    <a:pt x="119" y="63"/>
                  </a:lnTo>
                  <a:lnTo>
                    <a:pt x="119" y="67"/>
                  </a:lnTo>
                  <a:lnTo>
                    <a:pt x="119" y="70"/>
                  </a:lnTo>
                  <a:lnTo>
                    <a:pt x="119" y="73"/>
                  </a:lnTo>
                  <a:lnTo>
                    <a:pt x="119" y="77"/>
                  </a:lnTo>
                  <a:lnTo>
                    <a:pt x="119" y="81"/>
                  </a:lnTo>
                  <a:lnTo>
                    <a:pt x="119" y="86"/>
                  </a:lnTo>
                  <a:lnTo>
                    <a:pt x="118" y="90"/>
                  </a:lnTo>
                  <a:lnTo>
                    <a:pt x="118" y="94"/>
                  </a:lnTo>
                  <a:lnTo>
                    <a:pt x="118" y="98"/>
                  </a:lnTo>
                  <a:lnTo>
                    <a:pt x="118" y="101"/>
                  </a:lnTo>
                  <a:lnTo>
                    <a:pt x="117" y="104"/>
                  </a:lnTo>
                  <a:lnTo>
                    <a:pt x="117" y="107"/>
                  </a:lnTo>
                  <a:lnTo>
                    <a:pt x="116" y="110"/>
                  </a:lnTo>
                  <a:lnTo>
                    <a:pt x="116" y="114"/>
                  </a:lnTo>
                  <a:lnTo>
                    <a:pt x="115" y="117"/>
                  </a:lnTo>
                  <a:lnTo>
                    <a:pt x="115" y="120"/>
                  </a:lnTo>
                  <a:lnTo>
                    <a:pt x="114" y="123"/>
                  </a:lnTo>
                  <a:lnTo>
                    <a:pt x="114" y="126"/>
                  </a:lnTo>
                  <a:lnTo>
                    <a:pt x="113" y="127"/>
                  </a:lnTo>
                  <a:lnTo>
                    <a:pt x="113" y="131"/>
                  </a:lnTo>
                  <a:lnTo>
                    <a:pt x="112" y="133"/>
                  </a:lnTo>
                  <a:lnTo>
                    <a:pt x="112" y="136"/>
                  </a:lnTo>
                  <a:lnTo>
                    <a:pt x="108" y="140"/>
                  </a:lnTo>
                  <a:lnTo>
                    <a:pt x="107" y="143"/>
                  </a:lnTo>
                  <a:lnTo>
                    <a:pt x="105" y="146"/>
                  </a:lnTo>
                  <a:lnTo>
                    <a:pt x="104" y="149"/>
                  </a:lnTo>
                  <a:lnTo>
                    <a:pt x="100" y="152"/>
                  </a:lnTo>
                  <a:lnTo>
                    <a:pt x="95" y="155"/>
                  </a:lnTo>
                  <a:lnTo>
                    <a:pt x="93" y="155"/>
                  </a:lnTo>
                  <a:lnTo>
                    <a:pt x="91" y="154"/>
                  </a:lnTo>
                  <a:lnTo>
                    <a:pt x="88" y="152"/>
                  </a:lnTo>
                  <a:lnTo>
                    <a:pt x="86" y="151"/>
                  </a:lnTo>
                  <a:lnTo>
                    <a:pt x="84" y="148"/>
                  </a:lnTo>
                  <a:lnTo>
                    <a:pt x="82" y="146"/>
                  </a:lnTo>
                  <a:lnTo>
                    <a:pt x="79" y="141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3"/>
                  </a:lnTo>
                  <a:lnTo>
                    <a:pt x="74" y="130"/>
                  </a:lnTo>
                  <a:lnTo>
                    <a:pt x="73" y="127"/>
                  </a:lnTo>
                  <a:lnTo>
                    <a:pt x="72" y="124"/>
                  </a:lnTo>
                  <a:lnTo>
                    <a:pt x="71" y="120"/>
                  </a:lnTo>
                  <a:lnTo>
                    <a:pt x="71" y="118"/>
                  </a:lnTo>
                  <a:lnTo>
                    <a:pt x="70" y="115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67" y="103"/>
                  </a:lnTo>
                  <a:lnTo>
                    <a:pt x="66" y="100"/>
                  </a:lnTo>
                  <a:lnTo>
                    <a:pt x="65" y="95"/>
                  </a:lnTo>
                  <a:lnTo>
                    <a:pt x="65" y="91"/>
                  </a:lnTo>
                  <a:lnTo>
                    <a:pt x="64" y="86"/>
                  </a:lnTo>
                  <a:lnTo>
                    <a:pt x="64" y="81"/>
                  </a:lnTo>
                  <a:lnTo>
                    <a:pt x="64" y="77"/>
                  </a:lnTo>
                  <a:lnTo>
                    <a:pt x="63" y="72"/>
                  </a:lnTo>
                  <a:lnTo>
                    <a:pt x="62" y="67"/>
                  </a:lnTo>
                  <a:lnTo>
                    <a:pt x="61" y="63"/>
                  </a:lnTo>
                  <a:lnTo>
                    <a:pt x="60" y="60"/>
                  </a:lnTo>
                  <a:lnTo>
                    <a:pt x="60" y="55"/>
                  </a:lnTo>
                  <a:lnTo>
                    <a:pt x="59" y="52"/>
                  </a:lnTo>
                  <a:lnTo>
                    <a:pt x="57" y="48"/>
                  </a:lnTo>
                  <a:lnTo>
                    <a:pt x="56" y="45"/>
                  </a:lnTo>
                  <a:lnTo>
                    <a:pt x="55" y="41"/>
                  </a:lnTo>
                  <a:lnTo>
                    <a:pt x="54" y="38"/>
                  </a:lnTo>
                  <a:lnTo>
                    <a:pt x="53" y="36"/>
                  </a:lnTo>
                  <a:lnTo>
                    <a:pt x="52" y="33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47" y="25"/>
                  </a:lnTo>
                  <a:lnTo>
                    <a:pt x="45" y="21"/>
                  </a:lnTo>
                  <a:lnTo>
                    <a:pt x="43" y="17"/>
                  </a:lnTo>
                  <a:lnTo>
                    <a:pt x="40" y="14"/>
                  </a:lnTo>
                  <a:lnTo>
                    <a:pt x="38" y="11"/>
                  </a:lnTo>
                  <a:lnTo>
                    <a:pt x="34" y="8"/>
                  </a:lnTo>
                  <a:lnTo>
                    <a:pt x="31" y="7"/>
                  </a:lnTo>
                  <a:lnTo>
                    <a:pt x="29" y="5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7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Freeform 181"/>
            <p:cNvSpPr>
              <a:spLocks/>
            </p:cNvSpPr>
            <p:nvPr/>
          </p:nvSpPr>
          <p:spPr bwMode="auto">
            <a:xfrm>
              <a:off x="4179" y="1685"/>
              <a:ext cx="306" cy="320"/>
            </a:xfrm>
            <a:custGeom>
              <a:avLst/>
              <a:gdLst/>
              <a:ahLst/>
              <a:cxnLst>
                <a:cxn ang="0">
                  <a:pos x="92" y="212"/>
                </a:cxn>
                <a:cxn ang="0">
                  <a:pos x="79" y="210"/>
                </a:cxn>
                <a:cxn ang="0">
                  <a:pos x="63" y="205"/>
                </a:cxn>
                <a:cxn ang="0">
                  <a:pos x="49" y="197"/>
                </a:cxn>
                <a:cxn ang="0">
                  <a:pos x="30" y="181"/>
                </a:cxn>
                <a:cxn ang="0">
                  <a:pos x="15" y="160"/>
                </a:cxn>
                <a:cxn ang="0">
                  <a:pos x="6" y="142"/>
                </a:cxn>
                <a:cxn ang="0">
                  <a:pos x="2" y="130"/>
                </a:cxn>
                <a:cxn ang="0">
                  <a:pos x="0" y="117"/>
                </a:cxn>
                <a:cxn ang="0">
                  <a:pos x="0" y="103"/>
                </a:cxn>
                <a:cxn ang="0">
                  <a:pos x="1" y="90"/>
                </a:cxn>
                <a:cxn ang="0">
                  <a:pos x="4" y="76"/>
                </a:cxn>
                <a:cxn ang="0">
                  <a:pos x="12" y="55"/>
                </a:cxn>
                <a:cxn ang="0">
                  <a:pos x="27" y="35"/>
                </a:cxn>
                <a:cxn ang="0">
                  <a:pos x="45" y="19"/>
                </a:cxn>
                <a:cxn ang="0">
                  <a:pos x="60" y="9"/>
                </a:cxn>
                <a:cxn ang="0">
                  <a:pos x="77" y="3"/>
                </a:cxn>
                <a:cxn ang="0">
                  <a:pos x="90" y="0"/>
                </a:cxn>
                <a:cxn ang="0">
                  <a:pos x="103" y="0"/>
                </a:cxn>
                <a:cxn ang="0">
                  <a:pos x="115" y="0"/>
                </a:cxn>
                <a:cxn ang="0">
                  <a:pos x="126" y="3"/>
                </a:cxn>
                <a:cxn ang="0">
                  <a:pos x="139" y="6"/>
                </a:cxn>
                <a:cxn ang="0">
                  <a:pos x="157" y="16"/>
                </a:cxn>
                <a:cxn ang="0">
                  <a:pos x="176" y="30"/>
                </a:cxn>
                <a:cxn ang="0">
                  <a:pos x="190" y="49"/>
                </a:cxn>
                <a:cxn ang="0">
                  <a:pos x="200" y="71"/>
                </a:cxn>
                <a:cxn ang="0">
                  <a:pos x="204" y="86"/>
                </a:cxn>
                <a:cxn ang="0">
                  <a:pos x="156" y="95"/>
                </a:cxn>
                <a:cxn ang="0">
                  <a:pos x="146" y="72"/>
                </a:cxn>
                <a:cxn ang="0">
                  <a:pos x="129" y="59"/>
                </a:cxn>
                <a:cxn ang="0">
                  <a:pos x="108" y="52"/>
                </a:cxn>
                <a:cxn ang="0">
                  <a:pos x="92" y="53"/>
                </a:cxn>
                <a:cxn ang="0">
                  <a:pos x="79" y="56"/>
                </a:cxn>
                <a:cxn ang="0">
                  <a:pos x="64" y="68"/>
                </a:cxn>
                <a:cxn ang="0">
                  <a:pos x="54" y="83"/>
                </a:cxn>
                <a:cxn ang="0">
                  <a:pos x="50" y="96"/>
                </a:cxn>
                <a:cxn ang="0">
                  <a:pos x="50" y="110"/>
                </a:cxn>
                <a:cxn ang="0">
                  <a:pos x="51" y="124"/>
                </a:cxn>
                <a:cxn ang="0">
                  <a:pos x="61" y="142"/>
                </a:cxn>
                <a:cxn ang="0">
                  <a:pos x="77" y="156"/>
                </a:cxn>
                <a:cxn ang="0">
                  <a:pos x="89" y="162"/>
                </a:cxn>
                <a:cxn ang="0">
                  <a:pos x="103" y="164"/>
                </a:cxn>
                <a:cxn ang="0">
                  <a:pos x="117" y="162"/>
                </a:cxn>
                <a:cxn ang="0">
                  <a:pos x="133" y="154"/>
                </a:cxn>
                <a:cxn ang="0">
                  <a:pos x="150" y="134"/>
                </a:cxn>
                <a:cxn ang="0">
                  <a:pos x="156" y="118"/>
                </a:cxn>
                <a:cxn ang="0">
                  <a:pos x="157" y="106"/>
                </a:cxn>
                <a:cxn ang="0">
                  <a:pos x="205" y="109"/>
                </a:cxn>
                <a:cxn ang="0">
                  <a:pos x="204" y="122"/>
                </a:cxn>
                <a:cxn ang="0">
                  <a:pos x="202" y="135"/>
                </a:cxn>
                <a:cxn ang="0">
                  <a:pos x="198" y="148"/>
                </a:cxn>
                <a:cxn ang="0">
                  <a:pos x="185" y="170"/>
                </a:cxn>
                <a:cxn ang="0">
                  <a:pos x="169" y="188"/>
                </a:cxn>
                <a:cxn ang="0">
                  <a:pos x="148" y="202"/>
                </a:cxn>
                <a:cxn ang="0">
                  <a:pos x="133" y="207"/>
                </a:cxn>
                <a:cxn ang="0">
                  <a:pos x="121" y="211"/>
                </a:cxn>
                <a:cxn ang="0">
                  <a:pos x="109" y="213"/>
                </a:cxn>
              </a:cxnLst>
              <a:rect l="0" t="0" r="r" b="b"/>
              <a:pathLst>
                <a:path w="206" h="213">
                  <a:moveTo>
                    <a:pt x="103" y="213"/>
                  </a:moveTo>
                  <a:lnTo>
                    <a:pt x="101" y="213"/>
                  </a:lnTo>
                  <a:lnTo>
                    <a:pt x="98" y="213"/>
                  </a:lnTo>
                  <a:lnTo>
                    <a:pt x="94" y="212"/>
                  </a:lnTo>
                  <a:lnTo>
                    <a:pt x="92" y="212"/>
                  </a:lnTo>
                  <a:lnTo>
                    <a:pt x="90" y="211"/>
                  </a:lnTo>
                  <a:lnTo>
                    <a:pt x="88" y="211"/>
                  </a:lnTo>
                  <a:lnTo>
                    <a:pt x="84" y="211"/>
                  </a:lnTo>
                  <a:lnTo>
                    <a:pt x="82" y="211"/>
                  </a:lnTo>
                  <a:lnTo>
                    <a:pt x="79" y="210"/>
                  </a:lnTo>
                  <a:lnTo>
                    <a:pt x="77" y="209"/>
                  </a:lnTo>
                  <a:lnTo>
                    <a:pt x="74" y="209"/>
                  </a:lnTo>
                  <a:lnTo>
                    <a:pt x="72" y="207"/>
                  </a:lnTo>
                  <a:lnTo>
                    <a:pt x="67" y="206"/>
                  </a:lnTo>
                  <a:lnTo>
                    <a:pt x="63" y="205"/>
                  </a:lnTo>
                  <a:lnTo>
                    <a:pt x="60" y="203"/>
                  </a:lnTo>
                  <a:lnTo>
                    <a:pt x="58" y="202"/>
                  </a:lnTo>
                  <a:lnTo>
                    <a:pt x="56" y="201"/>
                  </a:lnTo>
                  <a:lnTo>
                    <a:pt x="53" y="199"/>
                  </a:lnTo>
                  <a:lnTo>
                    <a:pt x="49" y="197"/>
                  </a:lnTo>
                  <a:lnTo>
                    <a:pt x="45" y="195"/>
                  </a:lnTo>
                  <a:lnTo>
                    <a:pt x="41" y="191"/>
                  </a:lnTo>
                  <a:lnTo>
                    <a:pt x="37" y="188"/>
                  </a:lnTo>
                  <a:lnTo>
                    <a:pt x="33" y="185"/>
                  </a:lnTo>
                  <a:lnTo>
                    <a:pt x="30" y="181"/>
                  </a:lnTo>
                  <a:lnTo>
                    <a:pt x="27" y="178"/>
                  </a:lnTo>
                  <a:lnTo>
                    <a:pt x="23" y="174"/>
                  </a:lnTo>
                  <a:lnTo>
                    <a:pt x="20" y="170"/>
                  </a:lnTo>
                  <a:lnTo>
                    <a:pt x="17" y="166"/>
                  </a:lnTo>
                  <a:lnTo>
                    <a:pt x="15" y="160"/>
                  </a:lnTo>
                  <a:lnTo>
                    <a:pt x="12" y="157"/>
                  </a:lnTo>
                  <a:lnTo>
                    <a:pt x="10" y="152"/>
                  </a:lnTo>
                  <a:lnTo>
                    <a:pt x="8" y="148"/>
                  </a:lnTo>
                  <a:lnTo>
                    <a:pt x="7" y="146"/>
                  </a:lnTo>
                  <a:lnTo>
                    <a:pt x="6" y="142"/>
                  </a:lnTo>
                  <a:lnTo>
                    <a:pt x="5" y="140"/>
                  </a:lnTo>
                  <a:lnTo>
                    <a:pt x="4" y="138"/>
                  </a:lnTo>
                  <a:lnTo>
                    <a:pt x="4" y="135"/>
                  </a:lnTo>
                  <a:lnTo>
                    <a:pt x="2" y="132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1" y="125"/>
                  </a:lnTo>
                  <a:lnTo>
                    <a:pt x="1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1" y="90"/>
                  </a:lnTo>
                  <a:lnTo>
                    <a:pt x="1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2" y="79"/>
                  </a:lnTo>
                  <a:lnTo>
                    <a:pt x="4" y="76"/>
                  </a:lnTo>
                  <a:lnTo>
                    <a:pt x="4" y="75"/>
                  </a:lnTo>
                  <a:lnTo>
                    <a:pt x="6" y="69"/>
                  </a:lnTo>
                  <a:lnTo>
                    <a:pt x="8" y="64"/>
                  </a:lnTo>
                  <a:lnTo>
                    <a:pt x="10" y="60"/>
                  </a:lnTo>
                  <a:lnTo>
                    <a:pt x="12" y="55"/>
                  </a:lnTo>
                  <a:lnTo>
                    <a:pt x="15" y="51"/>
                  </a:lnTo>
                  <a:lnTo>
                    <a:pt x="17" y="47"/>
                  </a:lnTo>
                  <a:lnTo>
                    <a:pt x="20" y="43"/>
                  </a:lnTo>
                  <a:lnTo>
                    <a:pt x="23" y="39"/>
                  </a:lnTo>
                  <a:lnTo>
                    <a:pt x="27" y="35"/>
                  </a:lnTo>
                  <a:lnTo>
                    <a:pt x="30" y="31"/>
                  </a:lnTo>
                  <a:lnTo>
                    <a:pt x="33" y="27"/>
                  </a:lnTo>
                  <a:lnTo>
                    <a:pt x="37" y="24"/>
                  </a:lnTo>
                  <a:lnTo>
                    <a:pt x="41" y="21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53" y="12"/>
                  </a:lnTo>
                  <a:lnTo>
                    <a:pt x="56" y="11"/>
                  </a:lnTo>
                  <a:lnTo>
                    <a:pt x="58" y="11"/>
                  </a:lnTo>
                  <a:lnTo>
                    <a:pt x="60" y="9"/>
                  </a:lnTo>
                  <a:lnTo>
                    <a:pt x="63" y="8"/>
                  </a:lnTo>
                  <a:lnTo>
                    <a:pt x="67" y="6"/>
                  </a:lnTo>
                  <a:lnTo>
                    <a:pt x="72" y="5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5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20" y="1"/>
                  </a:lnTo>
                  <a:lnTo>
                    <a:pt x="122" y="1"/>
                  </a:lnTo>
                  <a:lnTo>
                    <a:pt x="124" y="1"/>
                  </a:lnTo>
                  <a:lnTo>
                    <a:pt x="126" y="3"/>
                  </a:lnTo>
                  <a:lnTo>
                    <a:pt x="129" y="4"/>
                  </a:lnTo>
                  <a:lnTo>
                    <a:pt x="132" y="4"/>
                  </a:lnTo>
                  <a:lnTo>
                    <a:pt x="134" y="5"/>
                  </a:lnTo>
                  <a:lnTo>
                    <a:pt x="136" y="5"/>
                  </a:lnTo>
                  <a:lnTo>
                    <a:pt x="139" y="6"/>
                  </a:lnTo>
                  <a:lnTo>
                    <a:pt x="141" y="7"/>
                  </a:lnTo>
                  <a:lnTo>
                    <a:pt x="144" y="8"/>
                  </a:lnTo>
                  <a:lnTo>
                    <a:pt x="150" y="11"/>
                  </a:lnTo>
                  <a:lnTo>
                    <a:pt x="153" y="14"/>
                  </a:lnTo>
                  <a:lnTo>
                    <a:pt x="157" y="16"/>
                  </a:lnTo>
                  <a:lnTo>
                    <a:pt x="161" y="19"/>
                  </a:lnTo>
                  <a:lnTo>
                    <a:pt x="164" y="21"/>
                  </a:lnTo>
                  <a:lnTo>
                    <a:pt x="169" y="24"/>
                  </a:lnTo>
                  <a:lnTo>
                    <a:pt x="173" y="28"/>
                  </a:lnTo>
                  <a:lnTo>
                    <a:pt x="176" y="30"/>
                  </a:lnTo>
                  <a:lnTo>
                    <a:pt x="179" y="35"/>
                  </a:lnTo>
                  <a:lnTo>
                    <a:pt x="182" y="38"/>
                  </a:lnTo>
                  <a:lnTo>
                    <a:pt x="185" y="43"/>
                  </a:lnTo>
                  <a:lnTo>
                    <a:pt x="187" y="46"/>
                  </a:lnTo>
                  <a:lnTo>
                    <a:pt x="190" y="49"/>
                  </a:lnTo>
                  <a:lnTo>
                    <a:pt x="192" y="54"/>
                  </a:lnTo>
                  <a:lnTo>
                    <a:pt x="195" y="59"/>
                  </a:lnTo>
                  <a:lnTo>
                    <a:pt x="196" y="62"/>
                  </a:lnTo>
                  <a:lnTo>
                    <a:pt x="198" y="68"/>
                  </a:lnTo>
                  <a:lnTo>
                    <a:pt x="200" y="71"/>
                  </a:lnTo>
                  <a:lnTo>
                    <a:pt x="202" y="76"/>
                  </a:lnTo>
                  <a:lnTo>
                    <a:pt x="202" y="79"/>
                  </a:lnTo>
                  <a:lnTo>
                    <a:pt x="202" y="82"/>
                  </a:lnTo>
                  <a:lnTo>
                    <a:pt x="203" y="84"/>
                  </a:lnTo>
                  <a:lnTo>
                    <a:pt x="204" y="86"/>
                  </a:lnTo>
                  <a:lnTo>
                    <a:pt x="204" y="88"/>
                  </a:lnTo>
                  <a:lnTo>
                    <a:pt x="204" y="92"/>
                  </a:lnTo>
                  <a:lnTo>
                    <a:pt x="204" y="94"/>
                  </a:lnTo>
                  <a:lnTo>
                    <a:pt x="205" y="96"/>
                  </a:lnTo>
                  <a:lnTo>
                    <a:pt x="156" y="95"/>
                  </a:lnTo>
                  <a:lnTo>
                    <a:pt x="154" y="90"/>
                  </a:lnTo>
                  <a:lnTo>
                    <a:pt x="153" y="85"/>
                  </a:lnTo>
                  <a:lnTo>
                    <a:pt x="151" y="82"/>
                  </a:lnTo>
                  <a:lnTo>
                    <a:pt x="149" y="77"/>
                  </a:lnTo>
                  <a:lnTo>
                    <a:pt x="146" y="72"/>
                  </a:lnTo>
                  <a:lnTo>
                    <a:pt x="143" y="69"/>
                  </a:lnTo>
                  <a:lnTo>
                    <a:pt x="140" y="67"/>
                  </a:lnTo>
                  <a:lnTo>
                    <a:pt x="136" y="64"/>
                  </a:lnTo>
                  <a:lnTo>
                    <a:pt x="133" y="61"/>
                  </a:lnTo>
                  <a:lnTo>
                    <a:pt x="129" y="59"/>
                  </a:lnTo>
                  <a:lnTo>
                    <a:pt x="125" y="56"/>
                  </a:lnTo>
                  <a:lnTo>
                    <a:pt x="121" y="55"/>
                  </a:lnTo>
                  <a:lnTo>
                    <a:pt x="117" y="53"/>
                  </a:lnTo>
                  <a:lnTo>
                    <a:pt x="112" y="53"/>
                  </a:lnTo>
                  <a:lnTo>
                    <a:pt x="108" y="52"/>
                  </a:lnTo>
                  <a:lnTo>
                    <a:pt x="103" y="52"/>
                  </a:lnTo>
                  <a:lnTo>
                    <a:pt x="101" y="52"/>
                  </a:lnTo>
                  <a:lnTo>
                    <a:pt x="98" y="52"/>
                  </a:lnTo>
                  <a:lnTo>
                    <a:pt x="94" y="52"/>
                  </a:lnTo>
                  <a:lnTo>
                    <a:pt x="92" y="53"/>
                  </a:lnTo>
                  <a:lnTo>
                    <a:pt x="89" y="53"/>
                  </a:lnTo>
                  <a:lnTo>
                    <a:pt x="87" y="54"/>
                  </a:lnTo>
                  <a:lnTo>
                    <a:pt x="84" y="54"/>
                  </a:lnTo>
                  <a:lnTo>
                    <a:pt x="82" y="56"/>
                  </a:lnTo>
                  <a:lnTo>
                    <a:pt x="79" y="56"/>
                  </a:lnTo>
                  <a:lnTo>
                    <a:pt x="77" y="57"/>
                  </a:lnTo>
                  <a:lnTo>
                    <a:pt x="74" y="60"/>
                  </a:lnTo>
                  <a:lnTo>
                    <a:pt x="72" y="61"/>
                  </a:lnTo>
                  <a:lnTo>
                    <a:pt x="68" y="64"/>
                  </a:lnTo>
                  <a:lnTo>
                    <a:pt x="64" y="68"/>
                  </a:lnTo>
                  <a:lnTo>
                    <a:pt x="61" y="71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56" y="80"/>
                  </a:lnTo>
                  <a:lnTo>
                    <a:pt x="54" y="83"/>
                  </a:lnTo>
                  <a:lnTo>
                    <a:pt x="53" y="86"/>
                  </a:lnTo>
                  <a:lnTo>
                    <a:pt x="52" y="88"/>
                  </a:lnTo>
                  <a:lnTo>
                    <a:pt x="51" y="91"/>
                  </a:lnTo>
                  <a:lnTo>
                    <a:pt x="50" y="93"/>
                  </a:lnTo>
                  <a:lnTo>
                    <a:pt x="50" y="96"/>
                  </a:lnTo>
                  <a:lnTo>
                    <a:pt x="50" y="99"/>
                  </a:lnTo>
                  <a:lnTo>
                    <a:pt x="50" y="101"/>
                  </a:lnTo>
                  <a:lnTo>
                    <a:pt x="50" y="104"/>
                  </a:lnTo>
                  <a:lnTo>
                    <a:pt x="50" y="108"/>
                  </a:lnTo>
                  <a:lnTo>
                    <a:pt x="50" y="110"/>
                  </a:lnTo>
                  <a:lnTo>
                    <a:pt x="50" y="114"/>
                  </a:lnTo>
                  <a:lnTo>
                    <a:pt x="50" y="116"/>
                  </a:lnTo>
                  <a:lnTo>
                    <a:pt x="50" y="118"/>
                  </a:lnTo>
                  <a:lnTo>
                    <a:pt x="50" y="122"/>
                  </a:lnTo>
                  <a:lnTo>
                    <a:pt x="51" y="124"/>
                  </a:lnTo>
                  <a:lnTo>
                    <a:pt x="52" y="127"/>
                  </a:lnTo>
                  <a:lnTo>
                    <a:pt x="53" y="130"/>
                  </a:lnTo>
                  <a:lnTo>
                    <a:pt x="56" y="134"/>
                  </a:lnTo>
                  <a:lnTo>
                    <a:pt x="59" y="139"/>
                  </a:lnTo>
                  <a:lnTo>
                    <a:pt x="61" y="142"/>
                  </a:lnTo>
                  <a:lnTo>
                    <a:pt x="64" y="147"/>
                  </a:lnTo>
                  <a:lnTo>
                    <a:pt x="68" y="150"/>
                  </a:lnTo>
                  <a:lnTo>
                    <a:pt x="72" y="154"/>
                  </a:lnTo>
                  <a:lnTo>
                    <a:pt x="74" y="155"/>
                  </a:lnTo>
                  <a:lnTo>
                    <a:pt x="77" y="156"/>
                  </a:lnTo>
                  <a:lnTo>
                    <a:pt x="79" y="157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7" y="160"/>
                  </a:lnTo>
                  <a:lnTo>
                    <a:pt x="89" y="162"/>
                  </a:lnTo>
                  <a:lnTo>
                    <a:pt x="92" y="163"/>
                  </a:lnTo>
                  <a:lnTo>
                    <a:pt x="94" y="163"/>
                  </a:lnTo>
                  <a:lnTo>
                    <a:pt x="98" y="163"/>
                  </a:lnTo>
                  <a:lnTo>
                    <a:pt x="101" y="163"/>
                  </a:lnTo>
                  <a:lnTo>
                    <a:pt x="103" y="164"/>
                  </a:lnTo>
                  <a:lnTo>
                    <a:pt x="105" y="163"/>
                  </a:lnTo>
                  <a:lnTo>
                    <a:pt x="109" y="163"/>
                  </a:lnTo>
                  <a:lnTo>
                    <a:pt x="111" y="163"/>
                  </a:lnTo>
                  <a:lnTo>
                    <a:pt x="113" y="163"/>
                  </a:lnTo>
                  <a:lnTo>
                    <a:pt x="117" y="162"/>
                  </a:lnTo>
                  <a:lnTo>
                    <a:pt x="119" y="160"/>
                  </a:lnTo>
                  <a:lnTo>
                    <a:pt x="122" y="159"/>
                  </a:lnTo>
                  <a:lnTo>
                    <a:pt x="124" y="159"/>
                  </a:lnTo>
                  <a:lnTo>
                    <a:pt x="129" y="156"/>
                  </a:lnTo>
                  <a:lnTo>
                    <a:pt x="133" y="154"/>
                  </a:lnTo>
                  <a:lnTo>
                    <a:pt x="136" y="150"/>
                  </a:lnTo>
                  <a:lnTo>
                    <a:pt x="141" y="147"/>
                  </a:lnTo>
                  <a:lnTo>
                    <a:pt x="144" y="142"/>
                  </a:lnTo>
                  <a:lnTo>
                    <a:pt x="148" y="139"/>
                  </a:lnTo>
                  <a:lnTo>
                    <a:pt x="150" y="134"/>
                  </a:lnTo>
                  <a:lnTo>
                    <a:pt x="153" y="130"/>
                  </a:lnTo>
                  <a:lnTo>
                    <a:pt x="153" y="127"/>
                  </a:lnTo>
                  <a:lnTo>
                    <a:pt x="154" y="124"/>
                  </a:lnTo>
                  <a:lnTo>
                    <a:pt x="155" y="122"/>
                  </a:lnTo>
                  <a:lnTo>
                    <a:pt x="156" y="118"/>
                  </a:lnTo>
                  <a:lnTo>
                    <a:pt x="156" y="116"/>
                  </a:lnTo>
                  <a:lnTo>
                    <a:pt x="156" y="114"/>
                  </a:lnTo>
                  <a:lnTo>
                    <a:pt x="156" y="110"/>
                  </a:lnTo>
                  <a:lnTo>
                    <a:pt x="157" y="108"/>
                  </a:lnTo>
                  <a:lnTo>
                    <a:pt x="157" y="106"/>
                  </a:lnTo>
                  <a:lnTo>
                    <a:pt x="157" y="103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6" y="107"/>
                  </a:lnTo>
                  <a:lnTo>
                    <a:pt x="205" y="109"/>
                  </a:lnTo>
                  <a:lnTo>
                    <a:pt x="205" y="111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20"/>
                  </a:lnTo>
                  <a:lnTo>
                    <a:pt x="204" y="122"/>
                  </a:lnTo>
                  <a:lnTo>
                    <a:pt x="204" y="125"/>
                  </a:lnTo>
                  <a:lnTo>
                    <a:pt x="204" y="127"/>
                  </a:lnTo>
                  <a:lnTo>
                    <a:pt x="203" y="130"/>
                  </a:lnTo>
                  <a:lnTo>
                    <a:pt x="202" y="132"/>
                  </a:lnTo>
                  <a:lnTo>
                    <a:pt x="202" y="135"/>
                  </a:lnTo>
                  <a:lnTo>
                    <a:pt x="201" y="138"/>
                  </a:lnTo>
                  <a:lnTo>
                    <a:pt x="201" y="140"/>
                  </a:lnTo>
                  <a:lnTo>
                    <a:pt x="200" y="142"/>
                  </a:lnTo>
                  <a:lnTo>
                    <a:pt x="198" y="146"/>
                  </a:lnTo>
                  <a:lnTo>
                    <a:pt x="198" y="148"/>
                  </a:lnTo>
                  <a:lnTo>
                    <a:pt x="195" y="152"/>
                  </a:lnTo>
                  <a:lnTo>
                    <a:pt x="194" y="157"/>
                  </a:lnTo>
                  <a:lnTo>
                    <a:pt x="191" y="160"/>
                  </a:lnTo>
                  <a:lnTo>
                    <a:pt x="188" y="166"/>
                  </a:lnTo>
                  <a:lnTo>
                    <a:pt x="185" y="170"/>
                  </a:lnTo>
                  <a:lnTo>
                    <a:pt x="182" y="174"/>
                  </a:lnTo>
                  <a:lnTo>
                    <a:pt x="179" y="178"/>
                  </a:lnTo>
                  <a:lnTo>
                    <a:pt x="176" y="181"/>
                  </a:lnTo>
                  <a:lnTo>
                    <a:pt x="172" y="185"/>
                  </a:lnTo>
                  <a:lnTo>
                    <a:pt x="169" y="188"/>
                  </a:lnTo>
                  <a:lnTo>
                    <a:pt x="164" y="191"/>
                  </a:lnTo>
                  <a:lnTo>
                    <a:pt x="161" y="195"/>
                  </a:lnTo>
                  <a:lnTo>
                    <a:pt x="156" y="197"/>
                  </a:lnTo>
                  <a:lnTo>
                    <a:pt x="152" y="199"/>
                  </a:lnTo>
                  <a:lnTo>
                    <a:pt x="148" y="202"/>
                  </a:lnTo>
                  <a:lnTo>
                    <a:pt x="143" y="205"/>
                  </a:lnTo>
                  <a:lnTo>
                    <a:pt x="141" y="205"/>
                  </a:lnTo>
                  <a:lnTo>
                    <a:pt x="139" y="206"/>
                  </a:lnTo>
                  <a:lnTo>
                    <a:pt x="135" y="206"/>
                  </a:lnTo>
                  <a:lnTo>
                    <a:pt x="133" y="207"/>
                  </a:lnTo>
                  <a:lnTo>
                    <a:pt x="131" y="209"/>
                  </a:lnTo>
                  <a:lnTo>
                    <a:pt x="129" y="209"/>
                  </a:lnTo>
                  <a:lnTo>
                    <a:pt x="125" y="210"/>
                  </a:lnTo>
                  <a:lnTo>
                    <a:pt x="123" y="211"/>
                  </a:lnTo>
                  <a:lnTo>
                    <a:pt x="121" y="211"/>
                  </a:lnTo>
                  <a:lnTo>
                    <a:pt x="119" y="211"/>
                  </a:lnTo>
                  <a:lnTo>
                    <a:pt x="115" y="211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09" y="213"/>
                  </a:lnTo>
                  <a:lnTo>
                    <a:pt x="105" y="213"/>
                  </a:lnTo>
                  <a:lnTo>
                    <a:pt x="103" y="213"/>
                  </a:lnTo>
                  <a:lnTo>
                    <a:pt x="103" y="21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539552" y="458112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교전 평가</a:t>
            </a:r>
          </a:p>
        </p:txBody>
      </p:sp>
      <p:sp>
        <p:nvSpPr>
          <p:cNvPr id="31" name="원호 30"/>
          <p:cNvSpPr/>
          <p:nvPr/>
        </p:nvSpPr>
        <p:spPr>
          <a:xfrm rot="9069692">
            <a:off x="3289725" y="1859203"/>
            <a:ext cx="1651431" cy="391102"/>
          </a:xfrm>
          <a:prstGeom prst="arc">
            <a:avLst>
              <a:gd name="adj1" fmla="val 13398779"/>
              <a:gd name="adj2" fmla="val 21592079"/>
            </a:avLst>
          </a:prstGeom>
          <a:ln w="12700">
            <a:solidFill>
              <a:srgbClr val="FF000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38" name="자유형 37"/>
          <p:cNvSpPr/>
          <p:nvPr/>
        </p:nvSpPr>
        <p:spPr>
          <a:xfrm flipV="1">
            <a:off x="6636920" y="2492896"/>
            <a:ext cx="480744" cy="216334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sp>
        <p:nvSpPr>
          <p:cNvPr id="39" name="Text Box 909"/>
          <p:cNvSpPr txBox="1">
            <a:spLocks noChangeArrowheads="1"/>
          </p:cNvSpPr>
          <p:nvPr/>
        </p:nvSpPr>
        <p:spPr bwMode="auto">
          <a:xfrm>
            <a:off x="3935541" y="1700808"/>
            <a:ext cx="4924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폭발</a:t>
            </a:r>
            <a:endParaRPr lang="en-US" altLang="ko-KR" sz="1200" dirty="0" smtClean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152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5" y="1081729"/>
            <a:ext cx="8843186" cy="546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#2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39552" y="220486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적군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대함 </a:t>
            </a:r>
            <a:r>
              <a:rPr lang="ko-KR" altLang="en-US" sz="10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유도탄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39552" y="266100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Decoy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9552" y="3132463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대응 공격 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3636519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9552" y="409780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SSM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233" y="2218618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 descr="http://preview.turbosquid.com/Preview/2014/07/08__20_04_25/F150_008.jpgcf977b88-fe99-498f-9a81-8d314d3f10a2Original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6"/>
          <a:stretch/>
        </p:blipFill>
        <p:spPr bwMode="auto">
          <a:xfrm>
            <a:off x="6982561" y="2323168"/>
            <a:ext cx="1008112" cy="5579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117481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96" y="376555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17" y="3180387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79" y="434659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539552" y="458112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교전 평가</a:t>
            </a:r>
          </a:p>
        </p:txBody>
      </p:sp>
      <p:sp>
        <p:nvSpPr>
          <p:cNvPr id="38" name="자유형 37"/>
          <p:cNvSpPr/>
          <p:nvPr/>
        </p:nvSpPr>
        <p:spPr>
          <a:xfrm flipV="1">
            <a:off x="6516216" y="2492896"/>
            <a:ext cx="480744" cy="216334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sp>
        <p:nvSpPr>
          <p:cNvPr id="39" name="Text Box 909"/>
          <p:cNvSpPr txBox="1">
            <a:spLocks noChangeArrowheads="1"/>
          </p:cNvSpPr>
          <p:nvPr/>
        </p:nvSpPr>
        <p:spPr bwMode="auto">
          <a:xfrm>
            <a:off x="6249492" y="1988840"/>
            <a:ext cx="24240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FFFF"/>
                </a:solidFill>
                <a:latin typeface="+mn-ea"/>
              </a:rPr>
              <a:t>150Km </a:t>
            </a:r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사정권에 두기 위해 접근</a:t>
            </a:r>
            <a:endParaRPr lang="en-US" altLang="ko-KR" sz="1200" dirty="0" smtClean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897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5" y="1081729"/>
            <a:ext cx="8843186" cy="546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#2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39552" y="220486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적군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대함 </a:t>
            </a:r>
            <a:r>
              <a:rPr lang="ko-KR" altLang="en-US" sz="10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유도탄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39552" y="266100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Decoy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9552" y="3132463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대응 공격 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36365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9552" y="4097804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SSM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233" y="2218618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117481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96" y="376555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17" y="3180387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79" y="434659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539552" y="458112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교전 평가</a:t>
            </a:r>
          </a:p>
        </p:txBody>
      </p:sp>
      <p:sp>
        <p:nvSpPr>
          <p:cNvPr id="18" name="자유형 17"/>
          <p:cNvSpPr/>
          <p:nvPr/>
        </p:nvSpPr>
        <p:spPr>
          <a:xfrm rot="11208543">
            <a:off x="3421243" y="1993649"/>
            <a:ext cx="3507807" cy="681942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1045771 w 1045771"/>
              <a:gd name="connsiteY0" fmla="*/ 0 h 380375"/>
              <a:gd name="connsiteX1" fmla="*/ 668591 w 1045771"/>
              <a:gd name="connsiteY1" fmla="*/ 135012 h 380375"/>
              <a:gd name="connsiteX2" fmla="*/ 0 w 1045771"/>
              <a:gd name="connsiteY2" fmla="*/ 380375 h 380375"/>
              <a:gd name="connsiteX0" fmla="*/ 1045771 w 1045771"/>
              <a:gd name="connsiteY0" fmla="*/ 0 h 403712"/>
              <a:gd name="connsiteX1" fmla="*/ 668591 w 1045771"/>
              <a:gd name="connsiteY1" fmla="*/ 135012 h 403712"/>
              <a:gd name="connsiteX2" fmla="*/ 106180 w 1045771"/>
              <a:gd name="connsiteY2" fmla="*/ 403712 h 403712"/>
              <a:gd name="connsiteX3" fmla="*/ 0 w 1045771"/>
              <a:gd name="connsiteY3" fmla="*/ 380375 h 403712"/>
              <a:gd name="connsiteX0" fmla="*/ 1167812 w 1167812"/>
              <a:gd name="connsiteY0" fmla="*/ 0 h 403712"/>
              <a:gd name="connsiteX1" fmla="*/ 790632 w 1167812"/>
              <a:gd name="connsiteY1" fmla="*/ 135012 h 403712"/>
              <a:gd name="connsiteX2" fmla="*/ 228221 w 1167812"/>
              <a:gd name="connsiteY2" fmla="*/ 403712 h 403712"/>
              <a:gd name="connsiteX3" fmla="*/ 0 w 1167812"/>
              <a:gd name="connsiteY3" fmla="*/ 284777 h 403712"/>
              <a:gd name="connsiteX0" fmla="*/ 1167812 w 1167812"/>
              <a:gd name="connsiteY0" fmla="*/ 0 h 403712"/>
              <a:gd name="connsiteX1" fmla="*/ 790632 w 1167812"/>
              <a:gd name="connsiteY1" fmla="*/ 135012 h 403712"/>
              <a:gd name="connsiteX2" fmla="*/ 228221 w 1167812"/>
              <a:gd name="connsiteY2" fmla="*/ 403712 h 403712"/>
              <a:gd name="connsiteX3" fmla="*/ 90859 w 1167812"/>
              <a:gd name="connsiteY3" fmla="*/ 236277 h 403712"/>
              <a:gd name="connsiteX4" fmla="*/ 0 w 1167812"/>
              <a:gd name="connsiteY4" fmla="*/ 284777 h 403712"/>
              <a:gd name="connsiteX0" fmla="*/ 1167812 w 1167812"/>
              <a:gd name="connsiteY0" fmla="*/ 0 h 408352"/>
              <a:gd name="connsiteX1" fmla="*/ 790632 w 1167812"/>
              <a:gd name="connsiteY1" fmla="*/ 135012 h 408352"/>
              <a:gd name="connsiteX2" fmla="*/ 310532 w 1167812"/>
              <a:gd name="connsiteY2" fmla="*/ 408352 h 408352"/>
              <a:gd name="connsiteX3" fmla="*/ 90859 w 1167812"/>
              <a:gd name="connsiteY3" fmla="*/ 236277 h 408352"/>
              <a:gd name="connsiteX4" fmla="*/ 0 w 1167812"/>
              <a:gd name="connsiteY4" fmla="*/ 284777 h 408352"/>
              <a:gd name="connsiteX0" fmla="*/ 1167812 w 1167812"/>
              <a:gd name="connsiteY0" fmla="*/ 0 h 409906"/>
              <a:gd name="connsiteX1" fmla="*/ 790632 w 1167812"/>
              <a:gd name="connsiteY1" fmla="*/ 135012 h 409906"/>
              <a:gd name="connsiteX2" fmla="*/ 310532 w 1167812"/>
              <a:gd name="connsiteY2" fmla="*/ 408352 h 409906"/>
              <a:gd name="connsiteX3" fmla="*/ 90859 w 1167812"/>
              <a:gd name="connsiteY3" fmla="*/ 236277 h 409906"/>
              <a:gd name="connsiteX4" fmla="*/ 0 w 1167812"/>
              <a:gd name="connsiteY4" fmla="*/ 284777 h 409906"/>
              <a:gd name="connsiteX0" fmla="*/ 1167812 w 1167812"/>
              <a:gd name="connsiteY0" fmla="*/ 0 h 409906"/>
              <a:gd name="connsiteX1" fmla="*/ 790632 w 1167812"/>
              <a:gd name="connsiteY1" fmla="*/ 135012 h 409906"/>
              <a:gd name="connsiteX2" fmla="*/ 310532 w 1167812"/>
              <a:gd name="connsiteY2" fmla="*/ 408352 h 409906"/>
              <a:gd name="connsiteX3" fmla="*/ 90859 w 1167812"/>
              <a:gd name="connsiteY3" fmla="*/ 236277 h 409906"/>
              <a:gd name="connsiteX4" fmla="*/ 0 w 1167812"/>
              <a:gd name="connsiteY4" fmla="*/ 284777 h 40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812" h="409906">
                <a:moveTo>
                  <a:pt x="1167812" y="0"/>
                </a:moveTo>
                <a:cubicBezTo>
                  <a:pt x="980247" y="97904"/>
                  <a:pt x="912340" y="90562"/>
                  <a:pt x="790632" y="135012"/>
                </a:cubicBezTo>
                <a:lnTo>
                  <a:pt x="310532" y="408352"/>
                </a:lnTo>
                <a:cubicBezTo>
                  <a:pt x="207298" y="409906"/>
                  <a:pt x="164083" y="293635"/>
                  <a:pt x="90859" y="236277"/>
                </a:cubicBezTo>
                <a:cubicBezTo>
                  <a:pt x="19202" y="251799"/>
                  <a:pt x="30286" y="268610"/>
                  <a:pt x="0" y="284777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pic>
        <p:nvPicPr>
          <p:cNvPr id="26" name="Picture 4" descr="http://preview.turbosquid.com/Preview/2014/07/08__20_04_25/F150_008.jpgcf977b88-fe99-498f-9a81-8d314d3f10a2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6"/>
          <a:stretch/>
        </p:blipFill>
        <p:spPr bwMode="auto">
          <a:xfrm>
            <a:off x="6718016" y="2216676"/>
            <a:ext cx="1008112" cy="5579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72"/>
          <p:cNvGrpSpPr>
            <a:grpSpLocks/>
          </p:cNvGrpSpPr>
          <p:nvPr/>
        </p:nvGrpSpPr>
        <p:grpSpPr bwMode="auto">
          <a:xfrm rot="492818">
            <a:off x="6610069" y="2167538"/>
            <a:ext cx="521297" cy="498310"/>
            <a:chOff x="3424" y="754"/>
            <a:chExt cx="1781" cy="2222"/>
          </a:xfrm>
        </p:grpSpPr>
        <p:sp>
          <p:nvSpPr>
            <p:cNvPr id="20" name="AutoShape 173"/>
            <p:cNvSpPr>
              <a:spLocks noChangeAspect="1" noChangeArrowheads="1"/>
            </p:cNvSpPr>
            <p:nvPr/>
          </p:nvSpPr>
          <p:spPr bwMode="auto">
            <a:xfrm>
              <a:off x="3407" y="756"/>
              <a:ext cx="1789" cy="2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1" name="Freeform 174"/>
            <p:cNvSpPr>
              <a:spLocks/>
            </p:cNvSpPr>
            <p:nvPr/>
          </p:nvSpPr>
          <p:spPr bwMode="auto">
            <a:xfrm>
              <a:off x="4343" y="805"/>
              <a:ext cx="403" cy="800"/>
            </a:xfrm>
            <a:custGeom>
              <a:avLst/>
              <a:gdLst/>
              <a:ahLst/>
              <a:cxnLst>
                <a:cxn ang="0">
                  <a:pos x="6" y="410"/>
                </a:cxn>
                <a:cxn ang="0">
                  <a:pos x="15" y="395"/>
                </a:cxn>
                <a:cxn ang="0">
                  <a:pos x="29" y="374"/>
                </a:cxn>
                <a:cxn ang="0">
                  <a:pos x="48" y="346"/>
                </a:cxn>
                <a:cxn ang="0">
                  <a:pos x="69" y="314"/>
                </a:cxn>
                <a:cxn ang="0">
                  <a:pos x="92" y="277"/>
                </a:cxn>
                <a:cxn ang="0">
                  <a:pos x="118" y="241"/>
                </a:cxn>
                <a:cxn ang="0">
                  <a:pos x="144" y="202"/>
                </a:cxn>
                <a:cxn ang="0">
                  <a:pos x="170" y="163"/>
                </a:cxn>
                <a:cxn ang="0">
                  <a:pos x="195" y="126"/>
                </a:cxn>
                <a:cxn ang="0">
                  <a:pos x="219" y="91"/>
                </a:cxn>
                <a:cxn ang="0">
                  <a:pos x="241" y="61"/>
                </a:cxn>
                <a:cxn ang="0">
                  <a:pos x="260" y="35"/>
                </a:cxn>
                <a:cxn ang="0">
                  <a:pos x="275" y="15"/>
                </a:cxn>
                <a:cxn ang="0">
                  <a:pos x="286" y="3"/>
                </a:cxn>
                <a:cxn ang="0">
                  <a:pos x="291" y="2"/>
                </a:cxn>
                <a:cxn ang="0">
                  <a:pos x="288" y="16"/>
                </a:cxn>
                <a:cxn ang="0">
                  <a:pos x="284" y="41"/>
                </a:cxn>
                <a:cxn ang="0">
                  <a:pos x="276" y="71"/>
                </a:cxn>
                <a:cxn ang="0">
                  <a:pos x="268" y="109"/>
                </a:cxn>
                <a:cxn ang="0">
                  <a:pos x="260" y="150"/>
                </a:cxn>
                <a:cxn ang="0">
                  <a:pos x="250" y="196"/>
                </a:cxn>
                <a:cxn ang="0">
                  <a:pos x="237" y="242"/>
                </a:cxn>
                <a:cxn ang="0">
                  <a:pos x="226" y="289"/>
                </a:cxn>
                <a:cxn ang="0">
                  <a:pos x="214" y="335"/>
                </a:cxn>
                <a:cxn ang="0">
                  <a:pos x="202" y="378"/>
                </a:cxn>
                <a:cxn ang="0">
                  <a:pos x="191" y="418"/>
                </a:cxn>
                <a:cxn ang="0">
                  <a:pos x="180" y="453"/>
                </a:cxn>
                <a:cxn ang="0">
                  <a:pos x="170" y="480"/>
                </a:cxn>
                <a:cxn ang="0">
                  <a:pos x="160" y="501"/>
                </a:cxn>
                <a:cxn ang="0">
                  <a:pos x="150" y="513"/>
                </a:cxn>
                <a:cxn ang="0">
                  <a:pos x="139" y="509"/>
                </a:cxn>
                <a:cxn ang="0">
                  <a:pos x="129" y="503"/>
                </a:cxn>
                <a:cxn ang="0">
                  <a:pos x="120" y="491"/>
                </a:cxn>
                <a:cxn ang="0">
                  <a:pos x="118" y="480"/>
                </a:cxn>
                <a:cxn ang="0">
                  <a:pos x="119" y="466"/>
                </a:cxn>
                <a:cxn ang="0">
                  <a:pos x="122" y="453"/>
                </a:cxn>
                <a:cxn ang="0">
                  <a:pos x="125" y="441"/>
                </a:cxn>
                <a:cxn ang="0">
                  <a:pos x="129" y="430"/>
                </a:cxn>
                <a:cxn ang="0">
                  <a:pos x="134" y="417"/>
                </a:cxn>
                <a:cxn ang="0">
                  <a:pos x="140" y="402"/>
                </a:cxn>
                <a:cxn ang="0">
                  <a:pos x="144" y="388"/>
                </a:cxn>
                <a:cxn ang="0">
                  <a:pos x="148" y="376"/>
                </a:cxn>
                <a:cxn ang="0">
                  <a:pos x="150" y="364"/>
                </a:cxn>
                <a:cxn ang="0">
                  <a:pos x="151" y="353"/>
                </a:cxn>
                <a:cxn ang="0">
                  <a:pos x="149" y="339"/>
                </a:cxn>
                <a:cxn ang="0">
                  <a:pos x="143" y="332"/>
                </a:cxn>
                <a:cxn ang="0">
                  <a:pos x="131" y="334"/>
                </a:cxn>
                <a:cxn ang="0">
                  <a:pos x="118" y="345"/>
                </a:cxn>
                <a:cxn ang="0">
                  <a:pos x="108" y="355"/>
                </a:cxn>
                <a:cxn ang="0">
                  <a:pos x="99" y="367"/>
                </a:cxn>
                <a:cxn ang="0">
                  <a:pos x="89" y="382"/>
                </a:cxn>
                <a:cxn ang="0">
                  <a:pos x="79" y="398"/>
                </a:cxn>
                <a:cxn ang="0">
                  <a:pos x="69" y="410"/>
                </a:cxn>
                <a:cxn ang="0">
                  <a:pos x="60" y="419"/>
                </a:cxn>
                <a:cxn ang="0">
                  <a:pos x="45" y="433"/>
                </a:cxn>
                <a:cxn ang="0">
                  <a:pos x="30" y="439"/>
                </a:cxn>
                <a:cxn ang="0">
                  <a:pos x="17" y="440"/>
                </a:cxn>
                <a:cxn ang="0">
                  <a:pos x="6" y="433"/>
                </a:cxn>
                <a:cxn ang="0">
                  <a:pos x="0" y="421"/>
                </a:cxn>
              </a:cxnLst>
              <a:rect l="0" t="0" r="r" b="b"/>
              <a:pathLst>
                <a:path w="292" h="514">
                  <a:moveTo>
                    <a:pt x="2" y="418"/>
                  </a:moveTo>
                  <a:lnTo>
                    <a:pt x="3" y="417"/>
                  </a:lnTo>
                  <a:lnTo>
                    <a:pt x="4" y="414"/>
                  </a:lnTo>
                  <a:lnTo>
                    <a:pt x="6" y="410"/>
                  </a:lnTo>
                  <a:lnTo>
                    <a:pt x="7" y="408"/>
                  </a:lnTo>
                  <a:lnTo>
                    <a:pt x="9" y="404"/>
                  </a:lnTo>
                  <a:lnTo>
                    <a:pt x="13" y="400"/>
                  </a:lnTo>
                  <a:lnTo>
                    <a:pt x="15" y="395"/>
                  </a:lnTo>
                  <a:lnTo>
                    <a:pt x="18" y="391"/>
                  </a:lnTo>
                  <a:lnTo>
                    <a:pt x="22" y="385"/>
                  </a:lnTo>
                  <a:lnTo>
                    <a:pt x="26" y="380"/>
                  </a:lnTo>
                  <a:lnTo>
                    <a:pt x="29" y="374"/>
                  </a:lnTo>
                  <a:lnTo>
                    <a:pt x="34" y="367"/>
                  </a:lnTo>
                  <a:lnTo>
                    <a:pt x="38" y="360"/>
                  </a:lnTo>
                  <a:lnTo>
                    <a:pt x="44" y="354"/>
                  </a:lnTo>
                  <a:lnTo>
                    <a:pt x="48" y="346"/>
                  </a:lnTo>
                  <a:lnTo>
                    <a:pt x="53" y="338"/>
                  </a:lnTo>
                  <a:lnTo>
                    <a:pt x="58" y="330"/>
                  </a:lnTo>
                  <a:lnTo>
                    <a:pt x="64" y="322"/>
                  </a:lnTo>
                  <a:lnTo>
                    <a:pt x="69" y="314"/>
                  </a:lnTo>
                  <a:lnTo>
                    <a:pt x="75" y="305"/>
                  </a:lnTo>
                  <a:lnTo>
                    <a:pt x="80" y="296"/>
                  </a:lnTo>
                  <a:lnTo>
                    <a:pt x="87" y="288"/>
                  </a:lnTo>
                  <a:lnTo>
                    <a:pt x="92" y="277"/>
                  </a:lnTo>
                  <a:lnTo>
                    <a:pt x="99" y="268"/>
                  </a:lnTo>
                  <a:lnTo>
                    <a:pt x="105" y="259"/>
                  </a:lnTo>
                  <a:lnTo>
                    <a:pt x="111" y="250"/>
                  </a:lnTo>
                  <a:lnTo>
                    <a:pt x="118" y="241"/>
                  </a:lnTo>
                  <a:lnTo>
                    <a:pt x="125" y="231"/>
                  </a:lnTo>
                  <a:lnTo>
                    <a:pt x="131" y="221"/>
                  </a:lnTo>
                  <a:lnTo>
                    <a:pt x="138" y="212"/>
                  </a:lnTo>
                  <a:lnTo>
                    <a:pt x="144" y="202"/>
                  </a:lnTo>
                  <a:lnTo>
                    <a:pt x="150" y="193"/>
                  </a:lnTo>
                  <a:lnTo>
                    <a:pt x="157" y="182"/>
                  </a:lnTo>
                  <a:lnTo>
                    <a:pt x="163" y="172"/>
                  </a:lnTo>
                  <a:lnTo>
                    <a:pt x="170" y="163"/>
                  </a:lnTo>
                  <a:lnTo>
                    <a:pt x="175" y="154"/>
                  </a:lnTo>
                  <a:lnTo>
                    <a:pt x="182" y="145"/>
                  </a:lnTo>
                  <a:lnTo>
                    <a:pt x="189" y="136"/>
                  </a:lnTo>
                  <a:lnTo>
                    <a:pt x="195" y="126"/>
                  </a:lnTo>
                  <a:lnTo>
                    <a:pt x="201" y="116"/>
                  </a:lnTo>
                  <a:lnTo>
                    <a:pt x="206" y="108"/>
                  </a:lnTo>
                  <a:lnTo>
                    <a:pt x="213" y="100"/>
                  </a:lnTo>
                  <a:lnTo>
                    <a:pt x="219" y="91"/>
                  </a:lnTo>
                  <a:lnTo>
                    <a:pt x="225" y="83"/>
                  </a:lnTo>
                  <a:lnTo>
                    <a:pt x="230" y="76"/>
                  </a:lnTo>
                  <a:lnTo>
                    <a:pt x="236" y="69"/>
                  </a:lnTo>
                  <a:lnTo>
                    <a:pt x="241" y="61"/>
                  </a:lnTo>
                  <a:lnTo>
                    <a:pt x="246" y="54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0" y="35"/>
                  </a:lnTo>
                  <a:lnTo>
                    <a:pt x="264" y="29"/>
                  </a:lnTo>
                  <a:lnTo>
                    <a:pt x="267" y="23"/>
                  </a:lnTo>
                  <a:lnTo>
                    <a:pt x="272" y="20"/>
                  </a:lnTo>
                  <a:lnTo>
                    <a:pt x="275" y="15"/>
                  </a:lnTo>
                  <a:lnTo>
                    <a:pt x="278" y="12"/>
                  </a:lnTo>
                  <a:lnTo>
                    <a:pt x="281" y="8"/>
                  </a:lnTo>
                  <a:lnTo>
                    <a:pt x="284" y="5"/>
                  </a:lnTo>
                  <a:lnTo>
                    <a:pt x="286" y="3"/>
                  </a:lnTo>
                  <a:lnTo>
                    <a:pt x="288" y="2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1" y="2"/>
                  </a:lnTo>
                  <a:lnTo>
                    <a:pt x="291" y="5"/>
                  </a:lnTo>
                  <a:lnTo>
                    <a:pt x="290" y="8"/>
                  </a:lnTo>
                  <a:lnTo>
                    <a:pt x="288" y="13"/>
                  </a:lnTo>
                  <a:lnTo>
                    <a:pt x="288" y="16"/>
                  </a:lnTo>
                  <a:lnTo>
                    <a:pt x="287" y="22"/>
                  </a:lnTo>
                  <a:lnTo>
                    <a:pt x="286" y="28"/>
                  </a:lnTo>
                  <a:lnTo>
                    <a:pt x="285" y="35"/>
                  </a:lnTo>
                  <a:lnTo>
                    <a:pt x="284" y="41"/>
                  </a:lnTo>
                  <a:lnTo>
                    <a:pt x="282" y="49"/>
                  </a:lnTo>
                  <a:lnTo>
                    <a:pt x="281" y="55"/>
                  </a:lnTo>
                  <a:lnTo>
                    <a:pt x="278" y="63"/>
                  </a:lnTo>
                  <a:lnTo>
                    <a:pt x="276" y="71"/>
                  </a:lnTo>
                  <a:lnTo>
                    <a:pt x="275" y="81"/>
                  </a:lnTo>
                  <a:lnTo>
                    <a:pt x="273" y="90"/>
                  </a:lnTo>
                  <a:lnTo>
                    <a:pt x="272" y="100"/>
                  </a:lnTo>
                  <a:lnTo>
                    <a:pt x="268" y="109"/>
                  </a:lnTo>
                  <a:lnTo>
                    <a:pt x="267" y="120"/>
                  </a:lnTo>
                  <a:lnTo>
                    <a:pt x="264" y="130"/>
                  </a:lnTo>
                  <a:lnTo>
                    <a:pt x="262" y="140"/>
                  </a:lnTo>
                  <a:lnTo>
                    <a:pt x="260" y="150"/>
                  </a:lnTo>
                  <a:lnTo>
                    <a:pt x="257" y="162"/>
                  </a:lnTo>
                  <a:lnTo>
                    <a:pt x="254" y="172"/>
                  </a:lnTo>
                  <a:lnTo>
                    <a:pt x="253" y="185"/>
                  </a:lnTo>
                  <a:lnTo>
                    <a:pt x="250" y="196"/>
                  </a:lnTo>
                  <a:lnTo>
                    <a:pt x="246" y="208"/>
                  </a:lnTo>
                  <a:lnTo>
                    <a:pt x="244" y="219"/>
                  </a:lnTo>
                  <a:lnTo>
                    <a:pt x="241" y="231"/>
                  </a:lnTo>
                  <a:lnTo>
                    <a:pt x="237" y="242"/>
                  </a:lnTo>
                  <a:lnTo>
                    <a:pt x="236" y="253"/>
                  </a:lnTo>
                  <a:lnTo>
                    <a:pt x="233" y="266"/>
                  </a:lnTo>
                  <a:lnTo>
                    <a:pt x="230" y="277"/>
                  </a:lnTo>
                  <a:lnTo>
                    <a:pt x="226" y="289"/>
                  </a:lnTo>
                  <a:lnTo>
                    <a:pt x="223" y="300"/>
                  </a:lnTo>
                  <a:lnTo>
                    <a:pt x="221" y="313"/>
                  </a:lnTo>
                  <a:lnTo>
                    <a:pt x="219" y="324"/>
                  </a:lnTo>
                  <a:lnTo>
                    <a:pt x="214" y="335"/>
                  </a:lnTo>
                  <a:lnTo>
                    <a:pt x="212" y="346"/>
                  </a:lnTo>
                  <a:lnTo>
                    <a:pt x="209" y="356"/>
                  </a:lnTo>
                  <a:lnTo>
                    <a:pt x="205" y="368"/>
                  </a:lnTo>
                  <a:lnTo>
                    <a:pt x="202" y="378"/>
                  </a:lnTo>
                  <a:lnTo>
                    <a:pt x="200" y="388"/>
                  </a:lnTo>
                  <a:lnTo>
                    <a:pt x="197" y="399"/>
                  </a:lnTo>
                  <a:lnTo>
                    <a:pt x="194" y="409"/>
                  </a:lnTo>
                  <a:lnTo>
                    <a:pt x="191" y="418"/>
                  </a:lnTo>
                  <a:lnTo>
                    <a:pt x="188" y="427"/>
                  </a:lnTo>
                  <a:lnTo>
                    <a:pt x="185" y="437"/>
                  </a:lnTo>
                  <a:lnTo>
                    <a:pt x="183" y="445"/>
                  </a:lnTo>
                  <a:lnTo>
                    <a:pt x="180" y="453"/>
                  </a:lnTo>
                  <a:lnTo>
                    <a:pt x="178" y="461"/>
                  </a:lnTo>
                  <a:lnTo>
                    <a:pt x="174" y="467"/>
                  </a:lnTo>
                  <a:lnTo>
                    <a:pt x="172" y="474"/>
                  </a:lnTo>
                  <a:lnTo>
                    <a:pt x="170" y="480"/>
                  </a:lnTo>
                  <a:lnTo>
                    <a:pt x="168" y="487"/>
                  </a:lnTo>
                  <a:lnTo>
                    <a:pt x="164" y="491"/>
                  </a:lnTo>
                  <a:lnTo>
                    <a:pt x="162" y="497"/>
                  </a:lnTo>
                  <a:lnTo>
                    <a:pt x="160" y="501"/>
                  </a:lnTo>
                  <a:lnTo>
                    <a:pt x="158" y="505"/>
                  </a:lnTo>
                  <a:lnTo>
                    <a:pt x="156" y="507"/>
                  </a:lnTo>
                  <a:lnTo>
                    <a:pt x="154" y="511"/>
                  </a:lnTo>
                  <a:lnTo>
                    <a:pt x="150" y="513"/>
                  </a:lnTo>
                  <a:lnTo>
                    <a:pt x="148" y="514"/>
                  </a:lnTo>
                  <a:lnTo>
                    <a:pt x="144" y="512"/>
                  </a:lnTo>
                  <a:lnTo>
                    <a:pt x="141" y="511"/>
                  </a:lnTo>
                  <a:lnTo>
                    <a:pt x="139" y="509"/>
                  </a:lnTo>
                  <a:lnTo>
                    <a:pt x="137" y="507"/>
                  </a:lnTo>
                  <a:lnTo>
                    <a:pt x="133" y="505"/>
                  </a:lnTo>
                  <a:lnTo>
                    <a:pt x="131" y="504"/>
                  </a:lnTo>
                  <a:lnTo>
                    <a:pt x="129" y="503"/>
                  </a:lnTo>
                  <a:lnTo>
                    <a:pt x="128" y="502"/>
                  </a:lnTo>
                  <a:lnTo>
                    <a:pt x="123" y="497"/>
                  </a:lnTo>
                  <a:lnTo>
                    <a:pt x="121" y="494"/>
                  </a:lnTo>
                  <a:lnTo>
                    <a:pt x="120" y="491"/>
                  </a:lnTo>
                  <a:lnTo>
                    <a:pt x="120" y="489"/>
                  </a:lnTo>
                  <a:lnTo>
                    <a:pt x="119" y="487"/>
                  </a:lnTo>
                  <a:lnTo>
                    <a:pt x="119" y="485"/>
                  </a:lnTo>
                  <a:lnTo>
                    <a:pt x="118" y="480"/>
                  </a:lnTo>
                  <a:lnTo>
                    <a:pt x="118" y="478"/>
                  </a:lnTo>
                  <a:lnTo>
                    <a:pt x="118" y="474"/>
                  </a:lnTo>
                  <a:lnTo>
                    <a:pt x="119" y="471"/>
                  </a:lnTo>
                  <a:lnTo>
                    <a:pt x="119" y="466"/>
                  </a:lnTo>
                  <a:lnTo>
                    <a:pt x="119" y="463"/>
                  </a:lnTo>
                  <a:lnTo>
                    <a:pt x="120" y="458"/>
                  </a:lnTo>
                  <a:lnTo>
                    <a:pt x="122" y="455"/>
                  </a:lnTo>
                  <a:lnTo>
                    <a:pt x="122" y="453"/>
                  </a:lnTo>
                  <a:lnTo>
                    <a:pt x="123" y="449"/>
                  </a:lnTo>
                  <a:lnTo>
                    <a:pt x="123" y="447"/>
                  </a:lnTo>
                  <a:lnTo>
                    <a:pt x="125" y="445"/>
                  </a:lnTo>
                  <a:lnTo>
                    <a:pt x="125" y="441"/>
                  </a:lnTo>
                  <a:lnTo>
                    <a:pt x="126" y="439"/>
                  </a:lnTo>
                  <a:lnTo>
                    <a:pt x="127" y="437"/>
                  </a:lnTo>
                  <a:lnTo>
                    <a:pt x="128" y="433"/>
                  </a:lnTo>
                  <a:lnTo>
                    <a:pt x="129" y="430"/>
                  </a:lnTo>
                  <a:lnTo>
                    <a:pt x="130" y="426"/>
                  </a:lnTo>
                  <a:lnTo>
                    <a:pt x="131" y="424"/>
                  </a:lnTo>
                  <a:lnTo>
                    <a:pt x="133" y="421"/>
                  </a:lnTo>
                  <a:lnTo>
                    <a:pt x="134" y="417"/>
                  </a:lnTo>
                  <a:lnTo>
                    <a:pt x="136" y="414"/>
                  </a:lnTo>
                  <a:lnTo>
                    <a:pt x="137" y="410"/>
                  </a:lnTo>
                  <a:lnTo>
                    <a:pt x="139" y="407"/>
                  </a:lnTo>
                  <a:lnTo>
                    <a:pt x="140" y="402"/>
                  </a:lnTo>
                  <a:lnTo>
                    <a:pt x="141" y="399"/>
                  </a:lnTo>
                  <a:lnTo>
                    <a:pt x="143" y="395"/>
                  </a:lnTo>
                  <a:lnTo>
                    <a:pt x="144" y="392"/>
                  </a:lnTo>
                  <a:lnTo>
                    <a:pt x="144" y="388"/>
                  </a:lnTo>
                  <a:lnTo>
                    <a:pt x="146" y="385"/>
                  </a:lnTo>
                  <a:lnTo>
                    <a:pt x="147" y="382"/>
                  </a:lnTo>
                  <a:lnTo>
                    <a:pt x="148" y="379"/>
                  </a:lnTo>
                  <a:lnTo>
                    <a:pt x="148" y="376"/>
                  </a:lnTo>
                  <a:lnTo>
                    <a:pt x="149" y="374"/>
                  </a:lnTo>
                  <a:lnTo>
                    <a:pt x="150" y="370"/>
                  </a:lnTo>
                  <a:lnTo>
                    <a:pt x="150" y="368"/>
                  </a:lnTo>
                  <a:lnTo>
                    <a:pt x="150" y="364"/>
                  </a:lnTo>
                  <a:lnTo>
                    <a:pt x="151" y="362"/>
                  </a:lnTo>
                  <a:lnTo>
                    <a:pt x="151" y="360"/>
                  </a:lnTo>
                  <a:lnTo>
                    <a:pt x="151" y="358"/>
                  </a:lnTo>
                  <a:lnTo>
                    <a:pt x="151" y="353"/>
                  </a:lnTo>
                  <a:lnTo>
                    <a:pt x="151" y="348"/>
                  </a:lnTo>
                  <a:lnTo>
                    <a:pt x="151" y="345"/>
                  </a:lnTo>
                  <a:lnTo>
                    <a:pt x="150" y="342"/>
                  </a:lnTo>
                  <a:lnTo>
                    <a:pt x="149" y="339"/>
                  </a:lnTo>
                  <a:lnTo>
                    <a:pt x="148" y="337"/>
                  </a:lnTo>
                  <a:lnTo>
                    <a:pt x="147" y="335"/>
                  </a:lnTo>
                  <a:lnTo>
                    <a:pt x="144" y="334"/>
                  </a:lnTo>
                  <a:lnTo>
                    <a:pt x="143" y="332"/>
                  </a:lnTo>
                  <a:lnTo>
                    <a:pt x="140" y="332"/>
                  </a:lnTo>
                  <a:lnTo>
                    <a:pt x="138" y="332"/>
                  </a:lnTo>
                  <a:lnTo>
                    <a:pt x="136" y="334"/>
                  </a:lnTo>
                  <a:lnTo>
                    <a:pt x="131" y="334"/>
                  </a:lnTo>
                  <a:lnTo>
                    <a:pt x="129" y="336"/>
                  </a:lnTo>
                  <a:lnTo>
                    <a:pt x="126" y="338"/>
                  </a:lnTo>
                  <a:lnTo>
                    <a:pt x="122" y="342"/>
                  </a:lnTo>
                  <a:lnTo>
                    <a:pt x="118" y="345"/>
                  </a:lnTo>
                  <a:lnTo>
                    <a:pt x="113" y="348"/>
                  </a:lnTo>
                  <a:lnTo>
                    <a:pt x="112" y="351"/>
                  </a:lnTo>
                  <a:lnTo>
                    <a:pt x="110" y="353"/>
                  </a:lnTo>
                  <a:lnTo>
                    <a:pt x="108" y="355"/>
                  </a:lnTo>
                  <a:lnTo>
                    <a:pt x="106" y="359"/>
                  </a:lnTo>
                  <a:lnTo>
                    <a:pt x="103" y="361"/>
                  </a:lnTo>
                  <a:lnTo>
                    <a:pt x="101" y="364"/>
                  </a:lnTo>
                  <a:lnTo>
                    <a:pt x="99" y="367"/>
                  </a:lnTo>
                  <a:lnTo>
                    <a:pt x="97" y="371"/>
                  </a:lnTo>
                  <a:lnTo>
                    <a:pt x="94" y="375"/>
                  </a:lnTo>
                  <a:lnTo>
                    <a:pt x="92" y="378"/>
                  </a:lnTo>
                  <a:lnTo>
                    <a:pt x="89" y="382"/>
                  </a:lnTo>
                  <a:lnTo>
                    <a:pt x="88" y="386"/>
                  </a:lnTo>
                  <a:lnTo>
                    <a:pt x="85" y="391"/>
                  </a:lnTo>
                  <a:lnTo>
                    <a:pt x="82" y="394"/>
                  </a:lnTo>
                  <a:lnTo>
                    <a:pt x="79" y="398"/>
                  </a:lnTo>
                  <a:lnTo>
                    <a:pt x="77" y="401"/>
                  </a:lnTo>
                  <a:lnTo>
                    <a:pt x="75" y="404"/>
                  </a:lnTo>
                  <a:lnTo>
                    <a:pt x="72" y="408"/>
                  </a:lnTo>
                  <a:lnTo>
                    <a:pt x="69" y="410"/>
                  </a:lnTo>
                  <a:lnTo>
                    <a:pt x="68" y="413"/>
                  </a:lnTo>
                  <a:lnTo>
                    <a:pt x="65" y="415"/>
                  </a:lnTo>
                  <a:lnTo>
                    <a:pt x="62" y="417"/>
                  </a:lnTo>
                  <a:lnTo>
                    <a:pt x="60" y="419"/>
                  </a:lnTo>
                  <a:lnTo>
                    <a:pt x="58" y="423"/>
                  </a:lnTo>
                  <a:lnTo>
                    <a:pt x="53" y="426"/>
                  </a:lnTo>
                  <a:lnTo>
                    <a:pt x="50" y="430"/>
                  </a:lnTo>
                  <a:lnTo>
                    <a:pt x="45" y="433"/>
                  </a:lnTo>
                  <a:lnTo>
                    <a:pt x="41" y="434"/>
                  </a:lnTo>
                  <a:lnTo>
                    <a:pt x="37" y="437"/>
                  </a:lnTo>
                  <a:lnTo>
                    <a:pt x="34" y="438"/>
                  </a:lnTo>
                  <a:lnTo>
                    <a:pt x="30" y="439"/>
                  </a:lnTo>
                  <a:lnTo>
                    <a:pt x="27" y="440"/>
                  </a:lnTo>
                  <a:lnTo>
                    <a:pt x="24" y="440"/>
                  </a:lnTo>
                  <a:lnTo>
                    <a:pt x="20" y="440"/>
                  </a:lnTo>
                  <a:lnTo>
                    <a:pt x="17" y="440"/>
                  </a:lnTo>
                  <a:lnTo>
                    <a:pt x="15" y="439"/>
                  </a:lnTo>
                  <a:lnTo>
                    <a:pt x="13" y="438"/>
                  </a:lnTo>
                  <a:lnTo>
                    <a:pt x="10" y="437"/>
                  </a:lnTo>
                  <a:lnTo>
                    <a:pt x="6" y="433"/>
                  </a:lnTo>
                  <a:lnTo>
                    <a:pt x="3" y="431"/>
                  </a:lnTo>
                  <a:lnTo>
                    <a:pt x="0" y="427"/>
                  </a:lnTo>
                  <a:lnTo>
                    <a:pt x="0" y="424"/>
                  </a:lnTo>
                  <a:lnTo>
                    <a:pt x="0" y="421"/>
                  </a:lnTo>
                  <a:lnTo>
                    <a:pt x="2" y="418"/>
                  </a:lnTo>
                  <a:lnTo>
                    <a:pt x="2" y="418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2" name="Freeform 175"/>
            <p:cNvSpPr>
              <a:spLocks/>
            </p:cNvSpPr>
            <p:nvPr/>
          </p:nvSpPr>
          <p:spPr bwMode="auto">
            <a:xfrm>
              <a:off x="4589" y="1609"/>
              <a:ext cx="612" cy="261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30" y="5"/>
                </a:cxn>
                <a:cxn ang="0">
                  <a:pos x="51" y="4"/>
                </a:cxn>
                <a:cxn ang="0">
                  <a:pos x="79" y="4"/>
                </a:cxn>
                <a:cxn ang="0">
                  <a:pos x="110" y="2"/>
                </a:cxn>
                <a:cxn ang="0">
                  <a:pos x="146" y="2"/>
                </a:cxn>
                <a:cxn ang="0">
                  <a:pos x="182" y="1"/>
                </a:cxn>
                <a:cxn ang="0">
                  <a:pos x="221" y="1"/>
                </a:cxn>
                <a:cxn ang="0">
                  <a:pos x="260" y="0"/>
                </a:cxn>
                <a:cxn ang="0">
                  <a:pos x="296" y="0"/>
                </a:cxn>
                <a:cxn ang="0">
                  <a:pos x="331" y="0"/>
                </a:cxn>
                <a:cxn ang="0">
                  <a:pos x="362" y="1"/>
                </a:cxn>
                <a:cxn ang="0">
                  <a:pos x="388" y="1"/>
                </a:cxn>
                <a:cxn ang="0">
                  <a:pos x="408" y="2"/>
                </a:cxn>
                <a:cxn ang="0">
                  <a:pos x="421" y="5"/>
                </a:cxn>
                <a:cxn ang="0">
                  <a:pos x="426" y="7"/>
                </a:cxn>
                <a:cxn ang="0">
                  <a:pos x="415" y="13"/>
                </a:cxn>
                <a:cxn ang="0">
                  <a:pos x="396" y="22"/>
                </a:cxn>
                <a:cxn ang="0">
                  <a:pos x="373" y="32"/>
                </a:cxn>
                <a:cxn ang="0">
                  <a:pos x="345" y="46"/>
                </a:cxn>
                <a:cxn ang="0">
                  <a:pos x="312" y="61"/>
                </a:cxn>
                <a:cxn ang="0">
                  <a:pos x="278" y="76"/>
                </a:cxn>
                <a:cxn ang="0">
                  <a:pos x="242" y="92"/>
                </a:cxn>
                <a:cxn ang="0">
                  <a:pos x="205" y="107"/>
                </a:cxn>
                <a:cxn ang="0">
                  <a:pos x="170" y="122"/>
                </a:cxn>
                <a:cxn ang="0">
                  <a:pos x="136" y="135"/>
                </a:cxn>
                <a:cxn ang="0">
                  <a:pos x="103" y="146"/>
                </a:cxn>
                <a:cxn ang="0">
                  <a:pos x="75" y="156"/>
                </a:cxn>
                <a:cxn ang="0">
                  <a:pos x="51" y="163"/>
                </a:cxn>
                <a:cxn ang="0">
                  <a:pos x="34" y="166"/>
                </a:cxn>
                <a:cxn ang="0">
                  <a:pos x="20" y="164"/>
                </a:cxn>
                <a:cxn ang="0">
                  <a:pos x="17" y="154"/>
                </a:cxn>
                <a:cxn ang="0">
                  <a:pos x="17" y="144"/>
                </a:cxn>
                <a:cxn ang="0">
                  <a:pos x="20" y="130"/>
                </a:cxn>
                <a:cxn ang="0">
                  <a:pos x="29" y="120"/>
                </a:cxn>
                <a:cxn ang="0">
                  <a:pos x="40" y="115"/>
                </a:cxn>
                <a:cxn ang="0">
                  <a:pos x="55" y="109"/>
                </a:cxn>
                <a:cxn ang="0">
                  <a:pos x="65" y="107"/>
                </a:cxn>
                <a:cxn ang="0">
                  <a:pos x="76" y="103"/>
                </a:cxn>
                <a:cxn ang="0">
                  <a:pos x="88" y="100"/>
                </a:cxn>
                <a:cxn ang="0">
                  <a:pos x="99" y="96"/>
                </a:cxn>
                <a:cxn ang="0">
                  <a:pos x="111" y="92"/>
                </a:cxn>
                <a:cxn ang="0">
                  <a:pos x="126" y="84"/>
                </a:cxn>
                <a:cxn ang="0">
                  <a:pos x="136" y="73"/>
                </a:cxn>
                <a:cxn ang="0">
                  <a:pos x="128" y="60"/>
                </a:cxn>
                <a:cxn ang="0">
                  <a:pos x="117" y="54"/>
                </a:cxn>
                <a:cxn ang="0">
                  <a:pos x="107" y="53"/>
                </a:cxn>
                <a:cxn ang="0">
                  <a:pos x="96" y="52"/>
                </a:cxn>
                <a:cxn ang="0">
                  <a:pos x="82" y="52"/>
                </a:cxn>
                <a:cxn ang="0">
                  <a:pos x="68" y="53"/>
                </a:cxn>
                <a:cxn ang="0">
                  <a:pos x="54" y="53"/>
                </a:cxn>
                <a:cxn ang="0">
                  <a:pos x="40" y="51"/>
                </a:cxn>
                <a:cxn ang="0">
                  <a:pos x="30" y="49"/>
                </a:cxn>
                <a:cxn ang="0">
                  <a:pos x="20" y="46"/>
                </a:cxn>
                <a:cxn ang="0">
                  <a:pos x="9" y="38"/>
                </a:cxn>
                <a:cxn ang="0">
                  <a:pos x="3" y="29"/>
                </a:cxn>
                <a:cxn ang="0">
                  <a:pos x="0" y="17"/>
                </a:cxn>
                <a:cxn ang="0">
                  <a:pos x="6" y="7"/>
                </a:cxn>
              </a:cxnLst>
              <a:rect l="0" t="0" r="r" b="b"/>
              <a:pathLst>
                <a:path w="428" h="166">
                  <a:moveTo>
                    <a:pt x="9" y="6"/>
                  </a:moveTo>
                  <a:lnTo>
                    <a:pt x="9" y="6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23" y="6"/>
                  </a:lnTo>
                  <a:lnTo>
                    <a:pt x="26" y="6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6" y="5"/>
                  </a:lnTo>
                  <a:lnTo>
                    <a:pt x="51" y="4"/>
                  </a:lnTo>
                  <a:lnTo>
                    <a:pt x="58" y="4"/>
                  </a:lnTo>
                  <a:lnTo>
                    <a:pt x="65" y="4"/>
                  </a:lnTo>
                  <a:lnTo>
                    <a:pt x="72" y="4"/>
                  </a:lnTo>
                  <a:lnTo>
                    <a:pt x="79" y="4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02" y="4"/>
                  </a:lnTo>
                  <a:lnTo>
                    <a:pt x="110" y="2"/>
                  </a:lnTo>
                  <a:lnTo>
                    <a:pt x="119" y="2"/>
                  </a:lnTo>
                  <a:lnTo>
                    <a:pt x="128" y="2"/>
                  </a:lnTo>
                  <a:lnTo>
                    <a:pt x="137" y="2"/>
                  </a:lnTo>
                  <a:lnTo>
                    <a:pt x="146" y="2"/>
                  </a:lnTo>
                  <a:lnTo>
                    <a:pt x="154" y="2"/>
                  </a:lnTo>
                  <a:lnTo>
                    <a:pt x="164" y="1"/>
                  </a:lnTo>
                  <a:lnTo>
                    <a:pt x="173" y="1"/>
                  </a:lnTo>
                  <a:lnTo>
                    <a:pt x="182" y="1"/>
                  </a:lnTo>
                  <a:lnTo>
                    <a:pt x="192" y="1"/>
                  </a:lnTo>
                  <a:lnTo>
                    <a:pt x="202" y="1"/>
                  </a:lnTo>
                  <a:lnTo>
                    <a:pt x="212" y="1"/>
                  </a:lnTo>
                  <a:lnTo>
                    <a:pt x="221" y="1"/>
                  </a:lnTo>
                  <a:lnTo>
                    <a:pt x="231" y="1"/>
                  </a:lnTo>
                  <a:lnTo>
                    <a:pt x="240" y="0"/>
                  </a:lnTo>
                  <a:lnTo>
                    <a:pt x="250" y="0"/>
                  </a:lnTo>
                  <a:lnTo>
                    <a:pt x="260" y="0"/>
                  </a:lnTo>
                  <a:lnTo>
                    <a:pt x="269" y="0"/>
                  </a:lnTo>
                  <a:lnTo>
                    <a:pt x="277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3" y="0"/>
                  </a:lnTo>
                  <a:lnTo>
                    <a:pt x="323" y="0"/>
                  </a:lnTo>
                  <a:lnTo>
                    <a:pt x="331" y="0"/>
                  </a:lnTo>
                  <a:lnTo>
                    <a:pt x="339" y="0"/>
                  </a:lnTo>
                  <a:lnTo>
                    <a:pt x="346" y="0"/>
                  </a:lnTo>
                  <a:lnTo>
                    <a:pt x="355" y="1"/>
                  </a:lnTo>
                  <a:lnTo>
                    <a:pt x="362" y="1"/>
                  </a:lnTo>
                  <a:lnTo>
                    <a:pt x="369" y="1"/>
                  </a:lnTo>
                  <a:lnTo>
                    <a:pt x="375" y="1"/>
                  </a:lnTo>
                  <a:lnTo>
                    <a:pt x="383" y="1"/>
                  </a:lnTo>
                  <a:lnTo>
                    <a:pt x="388" y="1"/>
                  </a:lnTo>
                  <a:lnTo>
                    <a:pt x="394" y="1"/>
                  </a:lnTo>
                  <a:lnTo>
                    <a:pt x="398" y="2"/>
                  </a:lnTo>
                  <a:lnTo>
                    <a:pt x="405" y="2"/>
                  </a:lnTo>
                  <a:lnTo>
                    <a:pt x="408" y="2"/>
                  </a:lnTo>
                  <a:lnTo>
                    <a:pt x="414" y="4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21" y="5"/>
                  </a:lnTo>
                  <a:lnTo>
                    <a:pt x="425" y="6"/>
                  </a:lnTo>
                  <a:lnTo>
                    <a:pt x="426" y="6"/>
                  </a:lnTo>
                  <a:lnTo>
                    <a:pt x="428" y="7"/>
                  </a:lnTo>
                  <a:lnTo>
                    <a:pt x="426" y="7"/>
                  </a:lnTo>
                  <a:lnTo>
                    <a:pt x="424" y="9"/>
                  </a:lnTo>
                  <a:lnTo>
                    <a:pt x="420" y="11"/>
                  </a:lnTo>
                  <a:lnTo>
                    <a:pt x="418" y="12"/>
                  </a:lnTo>
                  <a:lnTo>
                    <a:pt x="415" y="13"/>
                  </a:lnTo>
                  <a:lnTo>
                    <a:pt x="410" y="15"/>
                  </a:lnTo>
                  <a:lnTo>
                    <a:pt x="406" y="17"/>
                  </a:lnTo>
                  <a:lnTo>
                    <a:pt x="401" y="20"/>
                  </a:lnTo>
                  <a:lnTo>
                    <a:pt x="396" y="22"/>
                  </a:lnTo>
                  <a:lnTo>
                    <a:pt x="390" y="24"/>
                  </a:lnTo>
                  <a:lnTo>
                    <a:pt x="385" y="28"/>
                  </a:lnTo>
                  <a:lnTo>
                    <a:pt x="379" y="30"/>
                  </a:lnTo>
                  <a:lnTo>
                    <a:pt x="373" y="32"/>
                  </a:lnTo>
                  <a:lnTo>
                    <a:pt x="366" y="36"/>
                  </a:lnTo>
                  <a:lnTo>
                    <a:pt x="359" y="39"/>
                  </a:lnTo>
                  <a:lnTo>
                    <a:pt x="353" y="44"/>
                  </a:lnTo>
                  <a:lnTo>
                    <a:pt x="345" y="46"/>
                  </a:lnTo>
                  <a:lnTo>
                    <a:pt x="336" y="49"/>
                  </a:lnTo>
                  <a:lnTo>
                    <a:pt x="328" y="53"/>
                  </a:lnTo>
                  <a:lnTo>
                    <a:pt x="321" y="57"/>
                  </a:lnTo>
                  <a:lnTo>
                    <a:pt x="312" y="61"/>
                  </a:lnTo>
                  <a:lnTo>
                    <a:pt x="304" y="64"/>
                  </a:lnTo>
                  <a:lnTo>
                    <a:pt x="295" y="68"/>
                  </a:lnTo>
                  <a:lnTo>
                    <a:pt x="287" y="72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1" y="84"/>
                  </a:lnTo>
                  <a:lnTo>
                    <a:pt x="251" y="88"/>
                  </a:lnTo>
                  <a:lnTo>
                    <a:pt x="242" y="92"/>
                  </a:lnTo>
                  <a:lnTo>
                    <a:pt x="233" y="95"/>
                  </a:lnTo>
                  <a:lnTo>
                    <a:pt x="224" y="100"/>
                  </a:lnTo>
                  <a:lnTo>
                    <a:pt x="215" y="103"/>
                  </a:lnTo>
                  <a:lnTo>
                    <a:pt x="205" y="107"/>
                  </a:lnTo>
                  <a:lnTo>
                    <a:pt x="197" y="110"/>
                  </a:lnTo>
                  <a:lnTo>
                    <a:pt x="188" y="114"/>
                  </a:lnTo>
                  <a:lnTo>
                    <a:pt x="179" y="118"/>
                  </a:lnTo>
                  <a:lnTo>
                    <a:pt x="170" y="122"/>
                  </a:lnTo>
                  <a:lnTo>
                    <a:pt x="161" y="125"/>
                  </a:lnTo>
                  <a:lnTo>
                    <a:pt x="151" y="128"/>
                  </a:lnTo>
                  <a:lnTo>
                    <a:pt x="143" y="132"/>
                  </a:lnTo>
                  <a:lnTo>
                    <a:pt x="136" y="135"/>
                  </a:lnTo>
                  <a:lnTo>
                    <a:pt x="127" y="138"/>
                  </a:lnTo>
                  <a:lnTo>
                    <a:pt x="119" y="141"/>
                  </a:lnTo>
                  <a:lnTo>
                    <a:pt x="111" y="144"/>
                  </a:lnTo>
                  <a:lnTo>
                    <a:pt x="103" y="146"/>
                  </a:lnTo>
                  <a:lnTo>
                    <a:pt x="96" y="149"/>
                  </a:lnTo>
                  <a:lnTo>
                    <a:pt x="89" y="151"/>
                  </a:lnTo>
                  <a:lnTo>
                    <a:pt x="82" y="155"/>
                  </a:lnTo>
                  <a:lnTo>
                    <a:pt x="75" y="156"/>
                  </a:lnTo>
                  <a:lnTo>
                    <a:pt x="68" y="158"/>
                  </a:lnTo>
                  <a:lnTo>
                    <a:pt x="63" y="159"/>
                  </a:lnTo>
                  <a:lnTo>
                    <a:pt x="57" y="160"/>
                  </a:lnTo>
                  <a:lnTo>
                    <a:pt x="51" y="163"/>
                  </a:lnTo>
                  <a:lnTo>
                    <a:pt x="47" y="164"/>
                  </a:lnTo>
                  <a:lnTo>
                    <a:pt x="41" y="164"/>
                  </a:lnTo>
                  <a:lnTo>
                    <a:pt x="38" y="166"/>
                  </a:lnTo>
                  <a:lnTo>
                    <a:pt x="34" y="166"/>
                  </a:lnTo>
                  <a:lnTo>
                    <a:pt x="30" y="166"/>
                  </a:lnTo>
                  <a:lnTo>
                    <a:pt x="27" y="166"/>
                  </a:lnTo>
                  <a:lnTo>
                    <a:pt x="25" y="166"/>
                  </a:lnTo>
                  <a:lnTo>
                    <a:pt x="20" y="164"/>
                  </a:lnTo>
                  <a:lnTo>
                    <a:pt x="19" y="163"/>
                  </a:lnTo>
                  <a:lnTo>
                    <a:pt x="18" y="159"/>
                  </a:lnTo>
                  <a:lnTo>
                    <a:pt x="18" y="156"/>
                  </a:lnTo>
                  <a:lnTo>
                    <a:pt x="17" y="154"/>
                  </a:lnTo>
                  <a:lnTo>
                    <a:pt x="17" y="151"/>
                  </a:lnTo>
                  <a:lnTo>
                    <a:pt x="17" y="149"/>
                  </a:lnTo>
                  <a:lnTo>
                    <a:pt x="17" y="146"/>
                  </a:lnTo>
                  <a:lnTo>
                    <a:pt x="17" y="144"/>
                  </a:lnTo>
                  <a:lnTo>
                    <a:pt x="17" y="142"/>
                  </a:lnTo>
                  <a:lnTo>
                    <a:pt x="17" y="138"/>
                  </a:lnTo>
                  <a:lnTo>
                    <a:pt x="19" y="133"/>
                  </a:lnTo>
                  <a:lnTo>
                    <a:pt x="20" y="130"/>
                  </a:lnTo>
                  <a:lnTo>
                    <a:pt x="24" y="126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9" y="120"/>
                  </a:lnTo>
                  <a:lnTo>
                    <a:pt x="32" y="119"/>
                  </a:lnTo>
                  <a:lnTo>
                    <a:pt x="35" y="117"/>
                  </a:lnTo>
                  <a:lnTo>
                    <a:pt x="37" y="116"/>
                  </a:lnTo>
                  <a:lnTo>
                    <a:pt x="40" y="115"/>
                  </a:lnTo>
                  <a:lnTo>
                    <a:pt x="45" y="114"/>
                  </a:lnTo>
                  <a:lnTo>
                    <a:pt x="48" y="112"/>
                  </a:lnTo>
                  <a:lnTo>
                    <a:pt x="54" y="110"/>
                  </a:lnTo>
                  <a:lnTo>
                    <a:pt x="55" y="109"/>
                  </a:lnTo>
                  <a:lnTo>
                    <a:pt x="57" y="109"/>
                  </a:lnTo>
                  <a:lnTo>
                    <a:pt x="60" y="108"/>
                  </a:lnTo>
                  <a:lnTo>
                    <a:pt x="63" y="108"/>
                  </a:lnTo>
                  <a:lnTo>
                    <a:pt x="65" y="107"/>
                  </a:lnTo>
                  <a:lnTo>
                    <a:pt x="67" y="106"/>
                  </a:lnTo>
                  <a:lnTo>
                    <a:pt x="69" y="106"/>
                  </a:lnTo>
                  <a:lnTo>
                    <a:pt x="72" y="104"/>
                  </a:lnTo>
                  <a:lnTo>
                    <a:pt x="76" y="103"/>
                  </a:lnTo>
                  <a:lnTo>
                    <a:pt x="79" y="103"/>
                  </a:lnTo>
                  <a:lnTo>
                    <a:pt x="81" y="102"/>
                  </a:lnTo>
                  <a:lnTo>
                    <a:pt x="85" y="102"/>
                  </a:lnTo>
                  <a:lnTo>
                    <a:pt x="88" y="100"/>
                  </a:lnTo>
                  <a:lnTo>
                    <a:pt x="91" y="100"/>
                  </a:lnTo>
                  <a:lnTo>
                    <a:pt x="94" y="99"/>
                  </a:lnTo>
                  <a:lnTo>
                    <a:pt x="97" y="99"/>
                  </a:lnTo>
                  <a:lnTo>
                    <a:pt x="99" y="96"/>
                  </a:lnTo>
                  <a:lnTo>
                    <a:pt x="102" y="96"/>
                  </a:lnTo>
                  <a:lnTo>
                    <a:pt x="103" y="95"/>
                  </a:lnTo>
                  <a:lnTo>
                    <a:pt x="107" y="94"/>
                  </a:lnTo>
                  <a:lnTo>
                    <a:pt x="111" y="92"/>
                  </a:lnTo>
                  <a:lnTo>
                    <a:pt x="116" y="89"/>
                  </a:lnTo>
                  <a:lnTo>
                    <a:pt x="119" y="88"/>
                  </a:lnTo>
                  <a:lnTo>
                    <a:pt x="123" y="86"/>
                  </a:lnTo>
                  <a:lnTo>
                    <a:pt x="126" y="84"/>
                  </a:lnTo>
                  <a:lnTo>
                    <a:pt x="129" y="81"/>
                  </a:lnTo>
                  <a:lnTo>
                    <a:pt x="130" y="79"/>
                  </a:lnTo>
                  <a:lnTo>
                    <a:pt x="132" y="77"/>
                  </a:lnTo>
                  <a:lnTo>
                    <a:pt x="136" y="73"/>
                  </a:lnTo>
                  <a:lnTo>
                    <a:pt x="136" y="69"/>
                  </a:lnTo>
                  <a:lnTo>
                    <a:pt x="133" y="64"/>
                  </a:lnTo>
                  <a:lnTo>
                    <a:pt x="131" y="61"/>
                  </a:lnTo>
                  <a:lnTo>
                    <a:pt x="128" y="60"/>
                  </a:lnTo>
                  <a:lnTo>
                    <a:pt x="126" y="57"/>
                  </a:lnTo>
                  <a:lnTo>
                    <a:pt x="122" y="56"/>
                  </a:lnTo>
                  <a:lnTo>
                    <a:pt x="119" y="56"/>
                  </a:lnTo>
                  <a:lnTo>
                    <a:pt x="117" y="54"/>
                  </a:lnTo>
                  <a:lnTo>
                    <a:pt x="115" y="54"/>
                  </a:lnTo>
                  <a:lnTo>
                    <a:pt x="112" y="54"/>
                  </a:lnTo>
                  <a:lnTo>
                    <a:pt x="110" y="53"/>
                  </a:lnTo>
                  <a:lnTo>
                    <a:pt x="107" y="53"/>
                  </a:lnTo>
                  <a:lnTo>
                    <a:pt x="105" y="53"/>
                  </a:lnTo>
                  <a:lnTo>
                    <a:pt x="102" y="53"/>
                  </a:lnTo>
                  <a:lnTo>
                    <a:pt x="99" y="53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89" y="52"/>
                  </a:lnTo>
                  <a:lnTo>
                    <a:pt x="87" y="52"/>
                  </a:lnTo>
                  <a:lnTo>
                    <a:pt x="82" y="52"/>
                  </a:lnTo>
                  <a:lnTo>
                    <a:pt x="79" y="52"/>
                  </a:lnTo>
                  <a:lnTo>
                    <a:pt x="76" y="53"/>
                  </a:lnTo>
                  <a:lnTo>
                    <a:pt x="72" y="53"/>
                  </a:lnTo>
                  <a:lnTo>
                    <a:pt x="68" y="53"/>
                  </a:lnTo>
                  <a:lnTo>
                    <a:pt x="65" y="53"/>
                  </a:lnTo>
                  <a:lnTo>
                    <a:pt x="60" y="53"/>
                  </a:lnTo>
                  <a:lnTo>
                    <a:pt x="57" y="53"/>
                  </a:lnTo>
                  <a:lnTo>
                    <a:pt x="54" y="53"/>
                  </a:lnTo>
                  <a:lnTo>
                    <a:pt x="50" y="53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0" y="51"/>
                  </a:lnTo>
                  <a:lnTo>
                    <a:pt x="38" y="51"/>
                  </a:lnTo>
                  <a:lnTo>
                    <a:pt x="36" y="51"/>
                  </a:lnTo>
                  <a:lnTo>
                    <a:pt x="34" y="49"/>
                  </a:lnTo>
                  <a:lnTo>
                    <a:pt x="30" y="49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3"/>
                  </a:lnTo>
                  <a:lnTo>
                    <a:pt x="10" y="40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5" y="33"/>
                  </a:lnTo>
                  <a:lnTo>
                    <a:pt x="4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4" y="8"/>
                  </a:lnTo>
                  <a:lnTo>
                    <a:pt x="6" y="7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Freeform 176"/>
            <p:cNvSpPr>
              <a:spLocks/>
            </p:cNvSpPr>
            <p:nvPr/>
          </p:nvSpPr>
          <p:spPr bwMode="auto">
            <a:xfrm>
              <a:off x="4482" y="1952"/>
              <a:ext cx="580" cy="505"/>
            </a:xfrm>
            <a:custGeom>
              <a:avLst/>
              <a:gdLst/>
              <a:ahLst/>
              <a:cxnLst>
                <a:cxn ang="0">
                  <a:pos x="105" y="7"/>
                </a:cxn>
                <a:cxn ang="0">
                  <a:pos x="116" y="17"/>
                </a:cxn>
                <a:cxn ang="0">
                  <a:pos x="133" y="33"/>
                </a:cxn>
                <a:cxn ang="0">
                  <a:pos x="154" y="54"/>
                </a:cxn>
                <a:cxn ang="0">
                  <a:pos x="179" y="77"/>
                </a:cxn>
                <a:cxn ang="0">
                  <a:pos x="206" y="103"/>
                </a:cxn>
                <a:cxn ang="0">
                  <a:pos x="236" y="130"/>
                </a:cxn>
                <a:cxn ang="0">
                  <a:pos x="264" y="159"/>
                </a:cxn>
                <a:cxn ang="0">
                  <a:pos x="294" y="188"/>
                </a:cxn>
                <a:cxn ang="0">
                  <a:pos x="322" y="215"/>
                </a:cxn>
                <a:cxn ang="0">
                  <a:pos x="349" y="241"/>
                </a:cxn>
                <a:cxn ang="0">
                  <a:pos x="372" y="265"/>
                </a:cxn>
                <a:cxn ang="0">
                  <a:pos x="392" y="285"/>
                </a:cxn>
                <a:cxn ang="0">
                  <a:pos x="407" y="302"/>
                </a:cxn>
                <a:cxn ang="0">
                  <a:pos x="415" y="314"/>
                </a:cxn>
                <a:cxn ang="0">
                  <a:pos x="417" y="319"/>
                </a:cxn>
                <a:cxn ang="0">
                  <a:pos x="404" y="315"/>
                </a:cxn>
                <a:cxn ang="0">
                  <a:pos x="384" y="308"/>
                </a:cxn>
                <a:cxn ang="0">
                  <a:pos x="357" y="299"/>
                </a:cxn>
                <a:cxn ang="0">
                  <a:pos x="328" y="287"/>
                </a:cxn>
                <a:cxn ang="0">
                  <a:pos x="292" y="275"/>
                </a:cxn>
                <a:cxn ang="0">
                  <a:pos x="256" y="260"/>
                </a:cxn>
                <a:cxn ang="0">
                  <a:pos x="218" y="245"/>
                </a:cxn>
                <a:cxn ang="0">
                  <a:pos x="179" y="230"/>
                </a:cxn>
                <a:cxn ang="0">
                  <a:pos x="143" y="214"/>
                </a:cxn>
                <a:cxn ang="0">
                  <a:pos x="107" y="198"/>
                </a:cxn>
                <a:cxn ang="0">
                  <a:pos x="75" y="182"/>
                </a:cxn>
                <a:cxn ang="0">
                  <a:pos x="46" y="168"/>
                </a:cxn>
                <a:cxn ang="0">
                  <a:pos x="24" y="156"/>
                </a:cxn>
                <a:cxn ang="0">
                  <a:pos x="8" y="145"/>
                </a:cxn>
                <a:cxn ang="0">
                  <a:pos x="0" y="135"/>
                </a:cxn>
                <a:cxn ang="0">
                  <a:pos x="4" y="124"/>
                </a:cxn>
                <a:cxn ang="0">
                  <a:pos x="15" y="111"/>
                </a:cxn>
                <a:cxn ang="0">
                  <a:pos x="26" y="107"/>
                </a:cxn>
                <a:cxn ang="0">
                  <a:pos x="36" y="107"/>
                </a:cxn>
                <a:cxn ang="0">
                  <a:pos x="48" y="111"/>
                </a:cxn>
                <a:cxn ang="0">
                  <a:pos x="63" y="117"/>
                </a:cxn>
                <a:cxn ang="0">
                  <a:pos x="72" y="122"/>
                </a:cxn>
                <a:cxn ang="0">
                  <a:pos x="83" y="128"/>
                </a:cxn>
                <a:cxn ang="0">
                  <a:pos x="95" y="135"/>
                </a:cxn>
                <a:cxn ang="0">
                  <a:pos x="106" y="142"/>
                </a:cxn>
                <a:cxn ang="0">
                  <a:pos x="116" y="145"/>
                </a:cxn>
                <a:cxn ang="0">
                  <a:pos x="127" y="150"/>
                </a:cxn>
                <a:cxn ang="0">
                  <a:pos x="143" y="152"/>
                </a:cxn>
                <a:cxn ang="0">
                  <a:pos x="151" y="149"/>
                </a:cxn>
                <a:cxn ang="0">
                  <a:pos x="155" y="141"/>
                </a:cxn>
                <a:cxn ang="0">
                  <a:pos x="151" y="128"/>
                </a:cxn>
                <a:cxn ang="0">
                  <a:pos x="140" y="112"/>
                </a:cxn>
                <a:cxn ang="0">
                  <a:pos x="129" y="99"/>
                </a:cxn>
                <a:cxn ang="0">
                  <a:pos x="119" y="89"/>
                </a:cxn>
                <a:cxn ang="0">
                  <a:pos x="106" y="78"/>
                </a:cxn>
                <a:cxn ang="0">
                  <a:pos x="96" y="67"/>
                </a:cxn>
                <a:cxn ang="0">
                  <a:pos x="88" y="57"/>
                </a:cxn>
                <a:cxn ang="0">
                  <a:pos x="79" y="42"/>
                </a:cxn>
                <a:cxn ang="0">
                  <a:pos x="76" y="26"/>
                </a:cxn>
                <a:cxn ang="0">
                  <a:pos x="78" y="15"/>
                </a:cxn>
                <a:cxn ang="0">
                  <a:pos x="84" y="4"/>
                </a:cxn>
                <a:cxn ang="0">
                  <a:pos x="97" y="1"/>
                </a:cxn>
              </a:cxnLst>
              <a:rect l="0" t="0" r="r" b="b"/>
              <a:pathLst>
                <a:path w="420" h="320">
                  <a:moveTo>
                    <a:pt x="99" y="2"/>
                  </a:moveTo>
                  <a:lnTo>
                    <a:pt x="101" y="3"/>
                  </a:lnTo>
                  <a:lnTo>
                    <a:pt x="103" y="6"/>
                  </a:lnTo>
                  <a:lnTo>
                    <a:pt x="105" y="7"/>
                  </a:lnTo>
                  <a:lnTo>
                    <a:pt x="107" y="10"/>
                  </a:lnTo>
                  <a:lnTo>
                    <a:pt x="109" y="11"/>
                  </a:lnTo>
                  <a:lnTo>
                    <a:pt x="113" y="15"/>
                  </a:lnTo>
                  <a:lnTo>
                    <a:pt x="116" y="17"/>
                  </a:lnTo>
                  <a:lnTo>
                    <a:pt x="119" y="22"/>
                  </a:lnTo>
                  <a:lnTo>
                    <a:pt x="124" y="25"/>
                  </a:lnTo>
                  <a:lnTo>
                    <a:pt x="128" y="30"/>
                  </a:lnTo>
                  <a:lnTo>
                    <a:pt x="133" y="33"/>
                  </a:lnTo>
                  <a:lnTo>
                    <a:pt x="137" y="38"/>
                  </a:lnTo>
                  <a:lnTo>
                    <a:pt x="143" y="43"/>
                  </a:lnTo>
                  <a:lnTo>
                    <a:pt x="148" y="49"/>
                  </a:lnTo>
                  <a:lnTo>
                    <a:pt x="154" y="54"/>
                  </a:lnTo>
                  <a:lnTo>
                    <a:pt x="160" y="58"/>
                  </a:lnTo>
                  <a:lnTo>
                    <a:pt x="167" y="64"/>
                  </a:lnTo>
                  <a:lnTo>
                    <a:pt x="173" y="71"/>
                  </a:lnTo>
                  <a:lnTo>
                    <a:pt x="179" y="77"/>
                  </a:lnTo>
                  <a:lnTo>
                    <a:pt x="186" y="82"/>
                  </a:lnTo>
                  <a:lnTo>
                    <a:pt x="192" y="89"/>
                  </a:lnTo>
                  <a:lnTo>
                    <a:pt x="199" y="96"/>
                  </a:lnTo>
                  <a:lnTo>
                    <a:pt x="206" y="103"/>
                  </a:lnTo>
                  <a:lnTo>
                    <a:pt x="214" y="110"/>
                  </a:lnTo>
                  <a:lnTo>
                    <a:pt x="220" y="117"/>
                  </a:lnTo>
                  <a:lnTo>
                    <a:pt x="228" y="124"/>
                  </a:lnTo>
                  <a:lnTo>
                    <a:pt x="236" y="130"/>
                  </a:lnTo>
                  <a:lnTo>
                    <a:pt x="242" y="138"/>
                  </a:lnTo>
                  <a:lnTo>
                    <a:pt x="250" y="145"/>
                  </a:lnTo>
                  <a:lnTo>
                    <a:pt x="258" y="152"/>
                  </a:lnTo>
                  <a:lnTo>
                    <a:pt x="264" y="159"/>
                  </a:lnTo>
                  <a:lnTo>
                    <a:pt x="272" y="167"/>
                  </a:lnTo>
                  <a:lnTo>
                    <a:pt x="280" y="173"/>
                  </a:lnTo>
                  <a:lnTo>
                    <a:pt x="287" y="181"/>
                  </a:lnTo>
                  <a:lnTo>
                    <a:pt x="294" y="188"/>
                  </a:lnTo>
                  <a:lnTo>
                    <a:pt x="301" y="194"/>
                  </a:lnTo>
                  <a:lnTo>
                    <a:pt x="309" y="201"/>
                  </a:lnTo>
                  <a:lnTo>
                    <a:pt x="315" y="209"/>
                  </a:lnTo>
                  <a:lnTo>
                    <a:pt x="322" y="215"/>
                  </a:lnTo>
                  <a:lnTo>
                    <a:pt x="329" y="222"/>
                  </a:lnTo>
                  <a:lnTo>
                    <a:pt x="335" y="229"/>
                  </a:lnTo>
                  <a:lnTo>
                    <a:pt x="342" y="236"/>
                  </a:lnTo>
                  <a:lnTo>
                    <a:pt x="349" y="241"/>
                  </a:lnTo>
                  <a:lnTo>
                    <a:pt x="355" y="248"/>
                  </a:lnTo>
                  <a:lnTo>
                    <a:pt x="361" y="254"/>
                  </a:lnTo>
                  <a:lnTo>
                    <a:pt x="366" y="260"/>
                  </a:lnTo>
                  <a:lnTo>
                    <a:pt x="372" y="265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7" y="281"/>
                  </a:lnTo>
                  <a:lnTo>
                    <a:pt x="392" y="285"/>
                  </a:lnTo>
                  <a:lnTo>
                    <a:pt x="396" y="291"/>
                  </a:lnTo>
                  <a:lnTo>
                    <a:pt x="401" y="295"/>
                  </a:lnTo>
                  <a:lnTo>
                    <a:pt x="404" y="299"/>
                  </a:lnTo>
                  <a:lnTo>
                    <a:pt x="407" y="302"/>
                  </a:lnTo>
                  <a:lnTo>
                    <a:pt x="410" y="305"/>
                  </a:lnTo>
                  <a:lnTo>
                    <a:pt x="412" y="309"/>
                  </a:lnTo>
                  <a:lnTo>
                    <a:pt x="415" y="312"/>
                  </a:lnTo>
                  <a:lnTo>
                    <a:pt x="415" y="314"/>
                  </a:lnTo>
                  <a:lnTo>
                    <a:pt x="417" y="316"/>
                  </a:lnTo>
                  <a:lnTo>
                    <a:pt x="418" y="318"/>
                  </a:lnTo>
                  <a:lnTo>
                    <a:pt x="420" y="320"/>
                  </a:lnTo>
                  <a:lnTo>
                    <a:pt x="417" y="319"/>
                  </a:lnTo>
                  <a:lnTo>
                    <a:pt x="414" y="318"/>
                  </a:lnTo>
                  <a:lnTo>
                    <a:pt x="411" y="317"/>
                  </a:lnTo>
                  <a:lnTo>
                    <a:pt x="407" y="316"/>
                  </a:lnTo>
                  <a:lnTo>
                    <a:pt x="404" y="315"/>
                  </a:lnTo>
                  <a:lnTo>
                    <a:pt x="398" y="314"/>
                  </a:lnTo>
                  <a:lnTo>
                    <a:pt x="394" y="311"/>
                  </a:lnTo>
                  <a:lnTo>
                    <a:pt x="390" y="310"/>
                  </a:lnTo>
                  <a:lnTo>
                    <a:pt x="384" y="308"/>
                  </a:lnTo>
                  <a:lnTo>
                    <a:pt x="377" y="305"/>
                  </a:lnTo>
                  <a:lnTo>
                    <a:pt x="372" y="304"/>
                  </a:lnTo>
                  <a:lnTo>
                    <a:pt x="365" y="302"/>
                  </a:lnTo>
                  <a:lnTo>
                    <a:pt x="357" y="299"/>
                  </a:lnTo>
                  <a:lnTo>
                    <a:pt x="351" y="296"/>
                  </a:lnTo>
                  <a:lnTo>
                    <a:pt x="343" y="294"/>
                  </a:lnTo>
                  <a:lnTo>
                    <a:pt x="336" y="291"/>
                  </a:lnTo>
                  <a:lnTo>
                    <a:pt x="328" y="287"/>
                  </a:lnTo>
                  <a:lnTo>
                    <a:pt x="319" y="284"/>
                  </a:lnTo>
                  <a:lnTo>
                    <a:pt x="311" y="281"/>
                  </a:lnTo>
                  <a:lnTo>
                    <a:pt x="302" y="278"/>
                  </a:lnTo>
                  <a:lnTo>
                    <a:pt x="292" y="275"/>
                  </a:lnTo>
                  <a:lnTo>
                    <a:pt x="284" y="271"/>
                  </a:lnTo>
                  <a:lnTo>
                    <a:pt x="274" y="267"/>
                  </a:lnTo>
                  <a:lnTo>
                    <a:pt x="266" y="264"/>
                  </a:lnTo>
                  <a:lnTo>
                    <a:pt x="256" y="260"/>
                  </a:lnTo>
                  <a:lnTo>
                    <a:pt x="247" y="256"/>
                  </a:lnTo>
                  <a:lnTo>
                    <a:pt x="237" y="253"/>
                  </a:lnTo>
                  <a:lnTo>
                    <a:pt x="228" y="249"/>
                  </a:lnTo>
                  <a:lnTo>
                    <a:pt x="218" y="245"/>
                  </a:lnTo>
                  <a:lnTo>
                    <a:pt x="209" y="241"/>
                  </a:lnTo>
                  <a:lnTo>
                    <a:pt x="199" y="237"/>
                  </a:lnTo>
                  <a:lnTo>
                    <a:pt x="189" y="233"/>
                  </a:lnTo>
                  <a:lnTo>
                    <a:pt x="179" y="230"/>
                  </a:lnTo>
                  <a:lnTo>
                    <a:pt x="170" y="225"/>
                  </a:lnTo>
                  <a:lnTo>
                    <a:pt x="160" y="221"/>
                  </a:lnTo>
                  <a:lnTo>
                    <a:pt x="151" y="217"/>
                  </a:lnTo>
                  <a:lnTo>
                    <a:pt x="143" y="214"/>
                  </a:lnTo>
                  <a:lnTo>
                    <a:pt x="133" y="209"/>
                  </a:lnTo>
                  <a:lnTo>
                    <a:pt x="124" y="206"/>
                  </a:lnTo>
                  <a:lnTo>
                    <a:pt x="116" y="201"/>
                  </a:lnTo>
                  <a:lnTo>
                    <a:pt x="107" y="198"/>
                  </a:lnTo>
                  <a:lnTo>
                    <a:pt x="98" y="194"/>
                  </a:lnTo>
                  <a:lnTo>
                    <a:pt x="89" y="190"/>
                  </a:lnTo>
                  <a:lnTo>
                    <a:pt x="82" y="186"/>
                  </a:lnTo>
                  <a:lnTo>
                    <a:pt x="75" y="182"/>
                  </a:lnTo>
                  <a:lnTo>
                    <a:pt x="67" y="178"/>
                  </a:lnTo>
                  <a:lnTo>
                    <a:pt x="60" y="175"/>
                  </a:lnTo>
                  <a:lnTo>
                    <a:pt x="53" y="172"/>
                  </a:lnTo>
                  <a:lnTo>
                    <a:pt x="46" y="168"/>
                  </a:lnTo>
                  <a:lnTo>
                    <a:pt x="41" y="165"/>
                  </a:lnTo>
                  <a:lnTo>
                    <a:pt x="34" y="162"/>
                  </a:lnTo>
                  <a:lnTo>
                    <a:pt x="30" y="159"/>
                  </a:lnTo>
                  <a:lnTo>
                    <a:pt x="24" y="156"/>
                  </a:lnTo>
                  <a:lnTo>
                    <a:pt x="20" y="153"/>
                  </a:lnTo>
                  <a:lnTo>
                    <a:pt x="15" y="150"/>
                  </a:lnTo>
                  <a:lnTo>
                    <a:pt x="11" y="149"/>
                  </a:lnTo>
                  <a:lnTo>
                    <a:pt x="8" y="145"/>
                  </a:lnTo>
                  <a:lnTo>
                    <a:pt x="5" y="143"/>
                  </a:lnTo>
                  <a:lnTo>
                    <a:pt x="3" y="140"/>
                  </a:lnTo>
                  <a:lnTo>
                    <a:pt x="2" y="138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3" y="126"/>
                  </a:lnTo>
                  <a:lnTo>
                    <a:pt x="4" y="124"/>
                  </a:lnTo>
                  <a:lnTo>
                    <a:pt x="5" y="121"/>
                  </a:lnTo>
                  <a:lnTo>
                    <a:pt x="9" y="117"/>
                  </a:lnTo>
                  <a:lnTo>
                    <a:pt x="12" y="113"/>
                  </a:lnTo>
                  <a:lnTo>
                    <a:pt x="15" y="111"/>
                  </a:lnTo>
                  <a:lnTo>
                    <a:pt x="19" y="109"/>
                  </a:lnTo>
                  <a:lnTo>
                    <a:pt x="21" y="107"/>
                  </a:lnTo>
                  <a:lnTo>
                    <a:pt x="23" y="107"/>
                  </a:lnTo>
                  <a:lnTo>
                    <a:pt x="26" y="107"/>
                  </a:lnTo>
                  <a:lnTo>
                    <a:pt x="27" y="107"/>
                  </a:lnTo>
                  <a:lnTo>
                    <a:pt x="31" y="106"/>
                  </a:lnTo>
                  <a:lnTo>
                    <a:pt x="33" y="106"/>
                  </a:lnTo>
                  <a:lnTo>
                    <a:pt x="36" y="107"/>
                  </a:lnTo>
                  <a:lnTo>
                    <a:pt x="39" y="107"/>
                  </a:lnTo>
                  <a:lnTo>
                    <a:pt x="42" y="109"/>
                  </a:lnTo>
                  <a:lnTo>
                    <a:pt x="45" y="110"/>
                  </a:lnTo>
                  <a:lnTo>
                    <a:pt x="48" y="111"/>
                  </a:lnTo>
                  <a:lnTo>
                    <a:pt x="53" y="113"/>
                  </a:lnTo>
                  <a:lnTo>
                    <a:pt x="57" y="114"/>
                  </a:lnTo>
                  <a:lnTo>
                    <a:pt x="61" y="117"/>
                  </a:lnTo>
                  <a:lnTo>
                    <a:pt x="63" y="117"/>
                  </a:lnTo>
                  <a:lnTo>
                    <a:pt x="65" y="118"/>
                  </a:lnTo>
                  <a:lnTo>
                    <a:pt x="67" y="120"/>
                  </a:lnTo>
                  <a:lnTo>
                    <a:pt x="70" y="121"/>
                  </a:lnTo>
                  <a:lnTo>
                    <a:pt x="72" y="122"/>
                  </a:lnTo>
                  <a:lnTo>
                    <a:pt x="75" y="124"/>
                  </a:lnTo>
                  <a:lnTo>
                    <a:pt x="77" y="125"/>
                  </a:lnTo>
                  <a:lnTo>
                    <a:pt x="79" y="127"/>
                  </a:lnTo>
                  <a:lnTo>
                    <a:pt x="83" y="128"/>
                  </a:lnTo>
                  <a:lnTo>
                    <a:pt x="85" y="129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95" y="135"/>
                  </a:lnTo>
                  <a:lnTo>
                    <a:pt x="97" y="137"/>
                  </a:lnTo>
                  <a:lnTo>
                    <a:pt x="99" y="138"/>
                  </a:lnTo>
                  <a:lnTo>
                    <a:pt x="103" y="140"/>
                  </a:lnTo>
                  <a:lnTo>
                    <a:pt x="106" y="142"/>
                  </a:lnTo>
                  <a:lnTo>
                    <a:pt x="108" y="143"/>
                  </a:lnTo>
                  <a:lnTo>
                    <a:pt x="111" y="144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8" y="146"/>
                  </a:lnTo>
                  <a:lnTo>
                    <a:pt x="120" y="148"/>
                  </a:lnTo>
                  <a:lnTo>
                    <a:pt x="123" y="149"/>
                  </a:lnTo>
                  <a:lnTo>
                    <a:pt x="127" y="150"/>
                  </a:lnTo>
                  <a:lnTo>
                    <a:pt x="133" y="151"/>
                  </a:lnTo>
                  <a:lnTo>
                    <a:pt x="136" y="152"/>
                  </a:lnTo>
                  <a:lnTo>
                    <a:pt x="139" y="152"/>
                  </a:lnTo>
                  <a:lnTo>
                    <a:pt x="143" y="152"/>
                  </a:lnTo>
                  <a:lnTo>
                    <a:pt x="145" y="152"/>
                  </a:lnTo>
                  <a:lnTo>
                    <a:pt x="147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4" y="148"/>
                  </a:lnTo>
                  <a:lnTo>
                    <a:pt x="154" y="145"/>
                  </a:lnTo>
                  <a:lnTo>
                    <a:pt x="155" y="143"/>
                  </a:lnTo>
                  <a:lnTo>
                    <a:pt x="155" y="141"/>
                  </a:lnTo>
                  <a:lnTo>
                    <a:pt x="155" y="138"/>
                  </a:lnTo>
                  <a:lnTo>
                    <a:pt x="154" y="135"/>
                  </a:lnTo>
                  <a:lnTo>
                    <a:pt x="153" y="132"/>
                  </a:lnTo>
                  <a:lnTo>
                    <a:pt x="151" y="128"/>
                  </a:lnTo>
                  <a:lnTo>
                    <a:pt x="149" y="125"/>
                  </a:lnTo>
                  <a:lnTo>
                    <a:pt x="146" y="120"/>
                  </a:lnTo>
                  <a:lnTo>
                    <a:pt x="144" y="117"/>
                  </a:lnTo>
                  <a:lnTo>
                    <a:pt x="140" y="112"/>
                  </a:lnTo>
                  <a:lnTo>
                    <a:pt x="137" y="107"/>
                  </a:lnTo>
                  <a:lnTo>
                    <a:pt x="134" y="104"/>
                  </a:lnTo>
                  <a:lnTo>
                    <a:pt x="133" y="103"/>
                  </a:lnTo>
                  <a:lnTo>
                    <a:pt x="129" y="99"/>
                  </a:lnTo>
                  <a:lnTo>
                    <a:pt x="127" y="97"/>
                  </a:lnTo>
                  <a:lnTo>
                    <a:pt x="124" y="95"/>
                  </a:lnTo>
                  <a:lnTo>
                    <a:pt x="122" y="93"/>
                  </a:lnTo>
                  <a:lnTo>
                    <a:pt x="119" y="89"/>
                  </a:lnTo>
                  <a:lnTo>
                    <a:pt x="116" y="87"/>
                  </a:lnTo>
                  <a:lnTo>
                    <a:pt x="113" y="85"/>
                  </a:lnTo>
                  <a:lnTo>
                    <a:pt x="109" y="81"/>
                  </a:lnTo>
                  <a:lnTo>
                    <a:pt x="106" y="78"/>
                  </a:lnTo>
                  <a:lnTo>
                    <a:pt x="104" y="75"/>
                  </a:lnTo>
                  <a:lnTo>
                    <a:pt x="102" y="72"/>
                  </a:lnTo>
                  <a:lnTo>
                    <a:pt x="98" y="71"/>
                  </a:lnTo>
                  <a:lnTo>
                    <a:pt x="96" y="67"/>
                  </a:lnTo>
                  <a:lnTo>
                    <a:pt x="95" y="65"/>
                  </a:lnTo>
                  <a:lnTo>
                    <a:pt x="93" y="62"/>
                  </a:lnTo>
                  <a:lnTo>
                    <a:pt x="91" y="59"/>
                  </a:lnTo>
                  <a:lnTo>
                    <a:pt x="88" y="57"/>
                  </a:lnTo>
                  <a:lnTo>
                    <a:pt x="88" y="55"/>
                  </a:lnTo>
                  <a:lnTo>
                    <a:pt x="85" y="50"/>
                  </a:lnTo>
                  <a:lnTo>
                    <a:pt x="83" y="47"/>
                  </a:lnTo>
                  <a:lnTo>
                    <a:pt x="79" y="42"/>
                  </a:lnTo>
                  <a:lnTo>
                    <a:pt x="78" y="38"/>
                  </a:lnTo>
                  <a:lnTo>
                    <a:pt x="77" y="34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76" y="23"/>
                  </a:lnTo>
                  <a:lnTo>
                    <a:pt x="76" y="21"/>
                  </a:lnTo>
                  <a:lnTo>
                    <a:pt x="78" y="18"/>
                  </a:lnTo>
                  <a:lnTo>
                    <a:pt x="78" y="15"/>
                  </a:lnTo>
                  <a:lnTo>
                    <a:pt x="79" y="12"/>
                  </a:lnTo>
                  <a:lnTo>
                    <a:pt x="81" y="10"/>
                  </a:lnTo>
                  <a:lnTo>
                    <a:pt x="82" y="8"/>
                  </a:lnTo>
                  <a:lnTo>
                    <a:pt x="84" y="4"/>
                  </a:lnTo>
                  <a:lnTo>
                    <a:pt x="88" y="2"/>
                  </a:lnTo>
                  <a:lnTo>
                    <a:pt x="92" y="1"/>
                  </a:lnTo>
                  <a:lnTo>
                    <a:pt x="95" y="0"/>
                  </a:lnTo>
                  <a:lnTo>
                    <a:pt x="97" y="1"/>
                  </a:lnTo>
                  <a:lnTo>
                    <a:pt x="99" y="2"/>
                  </a:lnTo>
                  <a:lnTo>
                    <a:pt x="99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Freeform 177"/>
            <p:cNvSpPr>
              <a:spLocks/>
            </p:cNvSpPr>
            <p:nvPr/>
          </p:nvSpPr>
          <p:spPr bwMode="auto">
            <a:xfrm>
              <a:off x="3992" y="762"/>
              <a:ext cx="330" cy="867"/>
            </a:xfrm>
            <a:custGeom>
              <a:avLst/>
              <a:gdLst/>
              <a:ahLst/>
              <a:cxnLst>
                <a:cxn ang="0">
                  <a:pos x="244" y="443"/>
                </a:cxn>
                <a:cxn ang="0">
                  <a:pos x="238" y="431"/>
                </a:cxn>
                <a:cxn ang="0">
                  <a:pos x="228" y="412"/>
                </a:cxn>
                <a:cxn ang="0">
                  <a:pos x="214" y="386"/>
                </a:cxn>
                <a:cxn ang="0">
                  <a:pos x="197" y="354"/>
                </a:cxn>
                <a:cxn ang="0">
                  <a:pos x="179" y="317"/>
                </a:cxn>
                <a:cxn ang="0">
                  <a:pos x="157" y="277"/>
                </a:cxn>
                <a:cxn ang="0">
                  <a:pos x="136" y="237"/>
                </a:cxn>
                <a:cxn ang="0">
                  <a:pos x="114" y="196"/>
                </a:cxn>
                <a:cxn ang="0">
                  <a:pos x="92" y="156"/>
                </a:cxn>
                <a:cxn ang="0">
                  <a:pos x="71" y="117"/>
                </a:cxn>
                <a:cxn ang="0">
                  <a:pos x="52" y="81"/>
                </a:cxn>
                <a:cxn ang="0">
                  <a:pos x="35" y="50"/>
                </a:cxn>
                <a:cxn ang="0">
                  <a:pos x="19" y="26"/>
                </a:cxn>
                <a:cxn ang="0">
                  <a:pos x="8" y="9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27"/>
                </a:cxn>
                <a:cxn ang="0">
                  <a:pos x="6" y="54"/>
                </a:cxn>
                <a:cxn ang="0">
                  <a:pos x="10" y="88"/>
                </a:cxn>
                <a:cxn ang="0">
                  <a:pos x="16" y="127"/>
                </a:cxn>
                <a:cxn ang="0">
                  <a:pos x="21" y="169"/>
                </a:cxn>
                <a:cxn ang="0">
                  <a:pos x="28" y="215"/>
                </a:cxn>
                <a:cxn ang="0">
                  <a:pos x="35" y="262"/>
                </a:cxn>
                <a:cxn ang="0">
                  <a:pos x="43" y="308"/>
                </a:cxn>
                <a:cxn ang="0">
                  <a:pos x="51" y="354"/>
                </a:cxn>
                <a:cxn ang="0">
                  <a:pos x="58" y="396"/>
                </a:cxn>
                <a:cxn ang="0">
                  <a:pos x="66" y="435"/>
                </a:cxn>
                <a:cxn ang="0">
                  <a:pos x="72" y="468"/>
                </a:cxn>
                <a:cxn ang="0">
                  <a:pos x="79" y="496"/>
                </a:cxn>
                <a:cxn ang="0">
                  <a:pos x="85" y="514"/>
                </a:cxn>
                <a:cxn ang="0">
                  <a:pos x="91" y="525"/>
                </a:cxn>
                <a:cxn ang="0">
                  <a:pos x="100" y="522"/>
                </a:cxn>
                <a:cxn ang="0">
                  <a:pos x="110" y="517"/>
                </a:cxn>
                <a:cxn ang="0">
                  <a:pos x="120" y="507"/>
                </a:cxn>
                <a:cxn ang="0">
                  <a:pos x="123" y="497"/>
                </a:cxn>
                <a:cxn ang="0">
                  <a:pos x="123" y="483"/>
                </a:cxn>
                <a:cxn ang="0">
                  <a:pos x="122" y="468"/>
                </a:cxn>
                <a:cxn ang="0">
                  <a:pos x="120" y="457"/>
                </a:cxn>
                <a:cxn ang="0">
                  <a:pos x="118" y="444"/>
                </a:cxn>
                <a:cxn ang="0">
                  <a:pos x="113" y="431"/>
                </a:cxn>
                <a:cxn ang="0">
                  <a:pos x="110" y="417"/>
                </a:cxn>
                <a:cxn ang="0">
                  <a:pos x="105" y="402"/>
                </a:cxn>
                <a:cxn ang="0">
                  <a:pos x="103" y="389"/>
                </a:cxn>
                <a:cxn ang="0">
                  <a:pos x="102" y="378"/>
                </a:cxn>
                <a:cxn ang="0">
                  <a:pos x="103" y="367"/>
                </a:cxn>
                <a:cxn ang="0">
                  <a:pos x="104" y="358"/>
                </a:cxn>
                <a:cxn ang="0">
                  <a:pos x="110" y="348"/>
                </a:cxn>
                <a:cxn ang="0">
                  <a:pos x="119" y="347"/>
                </a:cxn>
                <a:cxn ang="0">
                  <a:pos x="130" y="354"/>
                </a:cxn>
                <a:cxn ang="0">
                  <a:pos x="143" y="367"/>
                </a:cxn>
                <a:cxn ang="0">
                  <a:pos x="150" y="379"/>
                </a:cxn>
                <a:cxn ang="0">
                  <a:pos x="157" y="394"/>
                </a:cxn>
                <a:cxn ang="0">
                  <a:pos x="166" y="410"/>
                </a:cxn>
                <a:cxn ang="0">
                  <a:pos x="175" y="425"/>
                </a:cxn>
                <a:cxn ang="0">
                  <a:pos x="183" y="437"/>
                </a:cxn>
                <a:cxn ang="0">
                  <a:pos x="193" y="450"/>
                </a:cxn>
                <a:cxn ang="0">
                  <a:pos x="208" y="461"/>
                </a:cxn>
                <a:cxn ang="0">
                  <a:pos x="222" y="466"/>
                </a:cxn>
                <a:cxn ang="0">
                  <a:pos x="233" y="465"/>
                </a:cxn>
                <a:cxn ang="0">
                  <a:pos x="245" y="456"/>
                </a:cxn>
                <a:cxn ang="0">
                  <a:pos x="246" y="446"/>
                </a:cxn>
              </a:cxnLst>
              <a:rect l="0" t="0" r="r" b="b"/>
              <a:pathLst>
                <a:path w="247" h="525">
                  <a:moveTo>
                    <a:pt x="246" y="446"/>
                  </a:moveTo>
                  <a:lnTo>
                    <a:pt x="246" y="446"/>
                  </a:lnTo>
                  <a:lnTo>
                    <a:pt x="246" y="445"/>
                  </a:lnTo>
                  <a:lnTo>
                    <a:pt x="244" y="443"/>
                  </a:lnTo>
                  <a:lnTo>
                    <a:pt x="244" y="441"/>
                  </a:lnTo>
                  <a:lnTo>
                    <a:pt x="242" y="438"/>
                  </a:lnTo>
                  <a:lnTo>
                    <a:pt x="241" y="435"/>
                  </a:lnTo>
                  <a:lnTo>
                    <a:pt x="238" y="431"/>
                  </a:lnTo>
                  <a:lnTo>
                    <a:pt x="237" y="428"/>
                  </a:lnTo>
                  <a:lnTo>
                    <a:pt x="234" y="422"/>
                  </a:lnTo>
                  <a:lnTo>
                    <a:pt x="232" y="418"/>
                  </a:lnTo>
                  <a:lnTo>
                    <a:pt x="228" y="412"/>
                  </a:lnTo>
                  <a:lnTo>
                    <a:pt x="225" y="406"/>
                  </a:lnTo>
                  <a:lnTo>
                    <a:pt x="222" y="398"/>
                  </a:lnTo>
                  <a:lnTo>
                    <a:pt x="218" y="393"/>
                  </a:lnTo>
                  <a:lnTo>
                    <a:pt x="214" y="386"/>
                  </a:lnTo>
                  <a:lnTo>
                    <a:pt x="211" y="378"/>
                  </a:lnTo>
                  <a:lnTo>
                    <a:pt x="206" y="370"/>
                  </a:lnTo>
                  <a:lnTo>
                    <a:pt x="202" y="362"/>
                  </a:lnTo>
                  <a:lnTo>
                    <a:pt x="197" y="354"/>
                  </a:lnTo>
                  <a:lnTo>
                    <a:pt x="194" y="345"/>
                  </a:lnTo>
                  <a:lnTo>
                    <a:pt x="188" y="335"/>
                  </a:lnTo>
                  <a:lnTo>
                    <a:pt x="184" y="326"/>
                  </a:lnTo>
                  <a:lnTo>
                    <a:pt x="179" y="317"/>
                  </a:lnTo>
                  <a:lnTo>
                    <a:pt x="174" y="308"/>
                  </a:lnTo>
                  <a:lnTo>
                    <a:pt x="169" y="298"/>
                  </a:lnTo>
                  <a:lnTo>
                    <a:pt x="163" y="287"/>
                  </a:lnTo>
                  <a:lnTo>
                    <a:pt x="157" y="277"/>
                  </a:lnTo>
                  <a:lnTo>
                    <a:pt x="153" y="268"/>
                  </a:lnTo>
                  <a:lnTo>
                    <a:pt x="148" y="258"/>
                  </a:lnTo>
                  <a:lnTo>
                    <a:pt x="142" y="247"/>
                  </a:lnTo>
                  <a:lnTo>
                    <a:pt x="136" y="237"/>
                  </a:lnTo>
                  <a:lnTo>
                    <a:pt x="132" y="227"/>
                  </a:lnTo>
                  <a:lnTo>
                    <a:pt x="125" y="216"/>
                  </a:lnTo>
                  <a:lnTo>
                    <a:pt x="120" y="206"/>
                  </a:lnTo>
                  <a:lnTo>
                    <a:pt x="114" y="196"/>
                  </a:lnTo>
                  <a:lnTo>
                    <a:pt x="109" y="185"/>
                  </a:lnTo>
                  <a:lnTo>
                    <a:pt x="103" y="175"/>
                  </a:lnTo>
                  <a:lnTo>
                    <a:pt x="98" y="165"/>
                  </a:lnTo>
                  <a:lnTo>
                    <a:pt x="92" y="156"/>
                  </a:lnTo>
                  <a:lnTo>
                    <a:pt x="88" y="145"/>
                  </a:lnTo>
                  <a:lnTo>
                    <a:pt x="82" y="135"/>
                  </a:lnTo>
                  <a:lnTo>
                    <a:pt x="77" y="125"/>
                  </a:lnTo>
                  <a:lnTo>
                    <a:pt x="71" y="117"/>
                  </a:lnTo>
                  <a:lnTo>
                    <a:pt x="66" y="108"/>
                  </a:lnTo>
                  <a:lnTo>
                    <a:pt x="61" y="98"/>
                  </a:lnTo>
                  <a:lnTo>
                    <a:pt x="57" y="89"/>
                  </a:lnTo>
                  <a:lnTo>
                    <a:pt x="52" y="81"/>
                  </a:lnTo>
                  <a:lnTo>
                    <a:pt x="48" y="73"/>
                  </a:lnTo>
                  <a:lnTo>
                    <a:pt x="42" y="66"/>
                  </a:lnTo>
                  <a:lnTo>
                    <a:pt x="38" y="58"/>
                  </a:lnTo>
                  <a:lnTo>
                    <a:pt x="35" y="50"/>
                  </a:lnTo>
                  <a:lnTo>
                    <a:pt x="30" y="43"/>
                  </a:lnTo>
                  <a:lnTo>
                    <a:pt x="27" y="37"/>
                  </a:lnTo>
                  <a:lnTo>
                    <a:pt x="22" y="32"/>
                  </a:lnTo>
                  <a:lnTo>
                    <a:pt x="19" y="26"/>
                  </a:lnTo>
                  <a:lnTo>
                    <a:pt x="17" y="22"/>
                  </a:lnTo>
                  <a:lnTo>
                    <a:pt x="14" y="17"/>
                  </a:lnTo>
                  <a:lnTo>
                    <a:pt x="10" y="13"/>
                  </a:lnTo>
                  <a:lnTo>
                    <a:pt x="8" y="9"/>
                  </a:lnTo>
                  <a:lnTo>
                    <a:pt x="6" y="7"/>
                  </a:lnTo>
                  <a:lnTo>
                    <a:pt x="4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1" y="22"/>
                  </a:lnTo>
                  <a:lnTo>
                    <a:pt x="2" y="27"/>
                  </a:lnTo>
                  <a:lnTo>
                    <a:pt x="4" y="33"/>
                  </a:lnTo>
                  <a:lnTo>
                    <a:pt x="4" y="40"/>
                  </a:lnTo>
                  <a:lnTo>
                    <a:pt x="4" y="47"/>
                  </a:lnTo>
                  <a:lnTo>
                    <a:pt x="6" y="54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9" y="79"/>
                  </a:lnTo>
                  <a:lnTo>
                    <a:pt x="10" y="88"/>
                  </a:lnTo>
                  <a:lnTo>
                    <a:pt x="11" y="98"/>
                  </a:lnTo>
                  <a:lnTo>
                    <a:pt x="12" y="106"/>
                  </a:lnTo>
                  <a:lnTo>
                    <a:pt x="14" y="117"/>
                  </a:lnTo>
                  <a:lnTo>
                    <a:pt x="16" y="127"/>
                  </a:lnTo>
                  <a:lnTo>
                    <a:pt x="16" y="137"/>
                  </a:lnTo>
                  <a:lnTo>
                    <a:pt x="17" y="148"/>
                  </a:lnTo>
                  <a:lnTo>
                    <a:pt x="19" y="159"/>
                  </a:lnTo>
                  <a:lnTo>
                    <a:pt x="21" y="169"/>
                  </a:lnTo>
                  <a:lnTo>
                    <a:pt x="23" y="181"/>
                  </a:lnTo>
                  <a:lnTo>
                    <a:pt x="25" y="192"/>
                  </a:lnTo>
                  <a:lnTo>
                    <a:pt x="26" y="204"/>
                  </a:lnTo>
                  <a:lnTo>
                    <a:pt x="28" y="215"/>
                  </a:lnTo>
                  <a:lnTo>
                    <a:pt x="30" y="227"/>
                  </a:lnTo>
                  <a:lnTo>
                    <a:pt x="31" y="238"/>
                  </a:lnTo>
                  <a:lnTo>
                    <a:pt x="33" y="251"/>
                  </a:lnTo>
                  <a:lnTo>
                    <a:pt x="35" y="262"/>
                  </a:lnTo>
                  <a:lnTo>
                    <a:pt x="38" y="274"/>
                  </a:lnTo>
                  <a:lnTo>
                    <a:pt x="39" y="286"/>
                  </a:lnTo>
                  <a:lnTo>
                    <a:pt x="41" y="298"/>
                  </a:lnTo>
                  <a:lnTo>
                    <a:pt x="43" y="308"/>
                  </a:lnTo>
                  <a:lnTo>
                    <a:pt x="45" y="319"/>
                  </a:lnTo>
                  <a:lnTo>
                    <a:pt x="47" y="331"/>
                  </a:lnTo>
                  <a:lnTo>
                    <a:pt x="49" y="342"/>
                  </a:lnTo>
                  <a:lnTo>
                    <a:pt x="51" y="354"/>
                  </a:lnTo>
                  <a:lnTo>
                    <a:pt x="53" y="365"/>
                  </a:lnTo>
                  <a:lnTo>
                    <a:pt x="54" y="375"/>
                  </a:lnTo>
                  <a:lnTo>
                    <a:pt x="57" y="386"/>
                  </a:lnTo>
                  <a:lnTo>
                    <a:pt x="58" y="396"/>
                  </a:lnTo>
                  <a:lnTo>
                    <a:pt x="60" y="406"/>
                  </a:lnTo>
                  <a:lnTo>
                    <a:pt x="62" y="415"/>
                  </a:lnTo>
                  <a:lnTo>
                    <a:pt x="64" y="426"/>
                  </a:lnTo>
                  <a:lnTo>
                    <a:pt x="66" y="435"/>
                  </a:lnTo>
                  <a:lnTo>
                    <a:pt x="68" y="444"/>
                  </a:lnTo>
                  <a:lnTo>
                    <a:pt x="69" y="452"/>
                  </a:lnTo>
                  <a:lnTo>
                    <a:pt x="71" y="460"/>
                  </a:lnTo>
                  <a:lnTo>
                    <a:pt x="72" y="468"/>
                  </a:lnTo>
                  <a:lnTo>
                    <a:pt x="74" y="476"/>
                  </a:lnTo>
                  <a:lnTo>
                    <a:pt x="76" y="483"/>
                  </a:lnTo>
                  <a:lnTo>
                    <a:pt x="78" y="489"/>
                  </a:lnTo>
                  <a:lnTo>
                    <a:pt x="79" y="496"/>
                  </a:lnTo>
                  <a:lnTo>
                    <a:pt x="81" y="501"/>
                  </a:lnTo>
                  <a:lnTo>
                    <a:pt x="82" y="506"/>
                  </a:lnTo>
                  <a:lnTo>
                    <a:pt x="84" y="510"/>
                  </a:lnTo>
                  <a:lnTo>
                    <a:pt x="85" y="514"/>
                  </a:lnTo>
                  <a:lnTo>
                    <a:pt x="87" y="518"/>
                  </a:lnTo>
                  <a:lnTo>
                    <a:pt x="88" y="521"/>
                  </a:lnTo>
                  <a:lnTo>
                    <a:pt x="89" y="524"/>
                  </a:lnTo>
                  <a:lnTo>
                    <a:pt x="91" y="525"/>
                  </a:lnTo>
                  <a:lnTo>
                    <a:pt x="92" y="525"/>
                  </a:lnTo>
                  <a:lnTo>
                    <a:pt x="95" y="525"/>
                  </a:lnTo>
                  <a:lnTo>
                    <a:pt x="98" y="524"/>
                  </a:lnTo>
                  <a:lnTo>
                    <a:pt x="100" y="522"/>
                  </a:lnTo>
                  <a:lnTo>
                    <a:pt x="103" y="521"/>
                  </a:lnTo>
                  <a:lnTo>
                    <a:pt x="105" y="520"/>
                  </a:lnTo>
                  <a:lnTo>
                    <a:pt x="109" y="518"/>
                  </a:lnTo>
                  <a:lnTo>
                    <a:pt x="110" y="517"/>
                  </a:lnTo>
                  <a:lnTo>
                    <a:pt x="113" y="516"/>
                  </a:lnTo>
                  <a:lnTo>
                    <a:pt x="117" y="513"/>
                  </a:lnTo>
                  <a:lnTo>
                    <a:pt x="119" y="509"/>
                  </a:lnTo>
                  <a:lnTo>
                    <a:pt x="120" y="507"/>
                  </a:lnTo>
                  <a:lnTo>
                    <a:pt x="122" y="506"/>
                  </a:lnTo>
                  <a:lnTo>
                    <a:pt x="122" y="502"/>
                  </a:lnTo>
                  <a:lnTo>
                    <a:pt x="123" y="500"/>
                  </a:lnTo>
                  <a:lnTo>
                    <a:pt x="123" y="497"/>
                  </a:lnTo>
                  <a:lnTo>
                    <a:pt x="124" y="493"/>
                  </a:lnTo>
                  <a:lnTo>
                    <a:pt x="124" y="490"/>
                  </a:lnTo>
                  <a:lnTo>
                    <a:pt x="124" y="486"/>
                  </a:lnTo>
                  <a:lnTo>
                    <a:pt x="123" y="483"/>
                  </a:lnTo>
                  <a:lnTo>
                    <a:pt x="123" y="480"/>
                  </a:lnTo>
                  <a:lnTo>
                    <a:pt x="123" y="475"/>
                  </a:lnTo>
                  <a:lnTo>
                    <a:pt x="123" y="470"/>
                  </a:lnTo>
                  <a:lnTo>
                    <a:pt x="122" y="468"/>
                  </a:lnTo>
                  <a:lnTo>
                    <a:pt x="122" y="465"/>
                  </a:lnTo>
                  <a:lnTo>
                    <a:pt x="122" y="462"/>
                  </a:lnTo>
                  <a:lnTo>
                    <a:pt x="121" y="460"/>
                  </a:lnTo>
                  <a:lnTo>
                    <a:pt x="120" y="457"/>
                  </a:lnTo>
                  <a:lnTo>
                    <a:pt x="120" y="453"/>
                  </a:lnTo>
                  <a:lnTo>
                    <a:pt x="119" y="451"/>
                  </a:lnTo>
                  <a:lnTo>
                    <a:pt x="119" y="448"/>
                  </a:lnTo>
                  <a:lnTo>
                    <a:pt x="118" y="444"/>
                  </a:lnTo>
                  <a:lnTo>
                    <a:pt x="117" y="441"/>
                  </a:lnTo>
                  <a:lnTo>
                    <a:pt x="115" y="437"/>
                  </a:lnTo>
                  <a:lnTo>
                    <a:pt x="115" y="435"/>
                  </a:lnTo>
                  <a:lnTo>
                    <a:pt x="113" y="431"/>
                  </a:lnTo>
                  <a:lnTo>
                    <a:pt x="113" y="428"/>
                  </a:lnTo>
                  <a:lnTo>
                    <a:pt x="112" y="425"/>
                  </a:lnTo>
                  <a:lnTo>
                    <a:pt x="112" y="421"/>
                  </a:lnTo>
                  <a:lnTo>
                    <a:pt x="110" y="417"/>
                  </a:lnTo>
                  <a:lnTo>
                    <a:pt x="109" y="412"/>
                  </a:lnTo>
                  <a:lnTo>
                    <a:pt x="108" y="409"/>
                  </a:lnTo>
                  <a:lnTo>
                    <a:pt x="107" y="405"/>
                  </a:lnTo>
                  <a:lnTo>
                    <a:pt x="105" y="402"/>
                  </a:lnTo>
                  <a:lnTo>
                    <a:pt x="105" y="398"/>
                  </a:lnTo>
                  <a:lnTo>
                    <a:pt x="104" y="395"/>
                  </a:lnTo>
                  <a:lnTo>
                    <a:pt x="104" y="393"/>
                  </a:lnTo>
                  <a:lnTo>
                    <a:pt x="103" y="389"/>
                  </a:lnTo>
                  <a:lnTo>
                    <a:pt x="103" y="386"/>
                  </a:lnTo>
                  <a:lnTo>
                    <a:pt x="103" y="382"/>
                  </a:lnTo>
                  <a:lnTo>
                    <a:pt x="103" y="380"/>
                  </a:lnTo>
                  <a:lnTo>
                    <a:pt x="102" y="378"/>
                  </a:lnTo>
                  <a:lnTo>
                    <a:pt x="102" y="375"/>
                  </a:lnTo>
                  <a:lnTo>
                    <a:pt x="102" y="373"/>
                  </a:lnTo>
                  <a:lnTo>
                    <a:pt x="103" y="370"/>
                  </a:lnTo>
                  <a:lnTo>
                    <a:pt x="103" y="367"/>
                  </a:lnTo>
                  <a:lnTo>
                    <a:pt x="103" y="365"/>
                  </a:lnTo>
                  <a:lnTo>
                    <a:pt x="103" y="363"/>
                  </a:lnTo>
                  <a:lnTo>
                    <a:pt x="103" y="362"/>
                  </a:lnTo>
                  <a:lnTo>
                    <a:pt x="104" y="358"/>
                  </a:lnTo>
                  <a:lnTo>
                    <a:pt x="105" y="355"/>
                  </a:lnTo>
                  <a:lnTo>
                    <a:pt x="107" y="351"/>
                  </a:lnTo>
                  <a:lnTo>
                    <a:pt x="109" y="350"/>
                  </a:lnTo>
                  <a:lnTo>
                    <a:pt x="110" y="348"/>
                  </a:lnTo>
                  <a:lnTo>
                    <a:pt x="112" y="348"/>
                  </a:lnTo>
                  <a:lnTo>
                    <a:pt x="113" y="347"/>
                  </a:lnTo>
                  <a:lnTo>
                    <a:pt x="117" y="347"/>
                  </a:lnTo>
                  <a:lnTo>
                    <a:pt x="119" y="347"/>
                  </a:lnTo>
                  <a:lnTo>
                    <a:pt x="122" y="348"/>
                  </a:lnTo>
                  <a:lnTo>
                    <a:pt x="124" y="349"/>
                  </a:lnTo>
                  <a:lnTo>
                    <a:pt x="126" y="351"/>
                  </a:lnTo>
                  <a:lnTo>
                    <a:pt x="130" y="354"/>
                  </a:lnTo>
                  <a:lnTo>
                    <a:pt x="134" y="357"/>
                  </a:lnTo>
                  <a:lnTo>
                    <a:pt x="136" y="361"/>
                  </a:lnTo>
                  <a:lnTo>
                    <a:pt x="141" y="365"/>
                  </a:lnTo>
                  <a:lnTo>
                    <a:pt x="143" y="367"/>
                  </a:lnTo>
                  <a:lnTo>
                    <a:pt x="144" y="370"/>
                  </a:lnTo>
                  <a:lnTo>
                    <a:pt x="146" y="373"/>
                  </a:lnTo>
                  <a:lnTo>
                    <a:pt x="149" y="377"/>
                  </a:lnTo>
                  <a:lnTo>
                    <a:pt x="150" y="379"/>
                  </a:lnTo>
                  <a:lnTo>
                    <a:pt x="152" y="382"/>
                  </a:lnTo>
                  <a:lnTo>
                    <a:pt x="154" y="386"/>
                  </a:lnTo>
                  <a:lnTo>
                    <a:pt x="156" y="390"/>
                  </a:lnTo>
                  <a:lnTo>
                    <a:pt x="157" y="394"/>
                  </a:lnTo>
                  <a:lnTo>
                    <a:pt x="161" y="397"/>
                  </a:lnTo>
                  <a:lnTo>
                    <a:pt x="163" y="401"/>
                  </a:lnTo>
                  <a:lnTo>
                    <a:pt x="165" y="406"/>
                  </a:lnTo>
                  <a:lnTo>
                    <a:pt x="166" y="410"/>
                  </a:lnTo>
                  <a:lnTo>
                    <a:pt x="170" y="414"/>
                  </a:lnTo>
                  <a:lnTo>
                    <a:pt x="171" y="418"/>
                  </a:lnTo>
                  <a:lnTo>
                    <a:pt x="173" y="421"/>
                  </a:lnTo>
                  <a:lnTo>
                    <a:pt x="175" y="425"/>
                  </a:lnTo>
                  <a:lnTo>
                    <a:pt x="177" y="428"/>
                  </a:lnTo>
                  <a:lnTo>
                    <a:pt x="179" y="431"/>
                  </a:lnTo>
                  <a:lnTo>
                    <a:pt x="181" y="435"/>
                  </a:lnTo>
                  <a:lnTo>
                    <a:pt x="183" y="437"/>
                  </a:lnTo>
                  <a:lnTo>
                    <a:pt x="185" y="440"/>
                  </a:lnTo>
                  <a:lnTo>
                    <a:pt x="187" y="443"/>
                  </a:lnTo>
                  <a:lnTo>
                    <a:pt x="188" y="445"/>
                  </a:lnTo>
                  <a:lnTo>
                    <a:pt x="193" y="450"/>
                  </a:lnTo>
                  <a:lnTo>
                    <a:pt x="197" y="453"/>
                  </a:lnTo>
                  <a:lnTo>
                    <a:pt x="201" y="457"/>
                  </a:lnTo>
                  <a:lnTo>
                    <a:pt x="205" y="459"/>
                  </a:lnTo>
                  <a:lnTo>
                    <a:pt x="208" y="461"/>
                  </a:lnTo>
                  <a:lnTo>
                    <a:pt x="212" y="464"/>
                  </a:lnTo>
                  <a:lnTo>
                    <a:pt x="215" y="465"/>
                  </a:lnTo>
                  <a:lnTo>
                    <a:pt x="218" y="466"/>
                  </a:lnTo>
                  <a:lnTo>
                    <a:pt x="222" y="466"/>
                  </a:lnTo>
                  <a:lnTo>
                    <a:pt x="225" y="467"/>
                  </a:lnTo>
                  <a:lnTo>
                    <a:pt x="228" y="467"/>
                  </a:lnTo>
                  <a:lnTo>
                    <a:pt x="231" y="466"/>
                  </a:lnTo>
                  <a:lnTo>
                    <a:pt x="233" y="465"/>
                  </a:lnTo>
                  <a:lnTo>
                    <a:pt x="236" y="465"/>
                  </a:lnTo>
                  <a:lnTo>
                    <a:pt x="239" y="461"/>
                  </a:lnTo>
                  <a:lnTo>
                    <a:pt x="243" y="460"/>
                  </a:lnTo>
                  <a:lnTo>
                    <a:pt x="245" y="456"/>
                  </a:lnTo>
                  <a:lnTo>
                    <a:pt x="246" y="453"/>
                  </a:lnTo>
                  <a:lnTo>
                    <a:pt x="247" y="450"/>
                  </a:lnTo>
                  <a:lnTo>
                    <a:pt x="246" y="446"/>
                  </a:lnTo>
                  <a:lnTo>
                    <a:pt x="246" y="44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5" name="Freeform 178"/>
            <p:cNvSpPr>
              <a:spLocks/>
            </p:cNvSpPr>
            <p:nvPr/>
          </p:nvSpPr>
          <p:spPr bwMode="auto">
            <a:xfrm>
              <a:off x="3413" y="1534"/>
              <a:ext cx="685" cy="354"/>
            </a:xfrm>
            <a:custGeom>
              <a:avLst/>
              <a:gdLst/>
              <a:ahLst/>
              <a:cxnLst>
                <a:cxn ang="0">
                  <a:pos x="481" y="40"/>
                </a:cxn>
                <a:cxn ang="0">
                  <a:pos x="468" y="38"/>
                </a:cxn>
                <a:cxn ang="0">
                  <a:pos x="446" y="36"/>
                </a:cxn>
                <a:cxn ang="0">
                  <a:pos x="419" y="34"/>
                </a:cxn>
                <a:cxn ang="0">
                  <a:pos x="384" y="29"/>
                </a:cxn>
                <a:cxn ang="0">
                  <a:pos x="346" y="26"/>
                </a:cxn>
                <a:cxn ang="0">
                  <a:pos x="303" y="21"/>
                </a:cxn>
                <a:cxn ang="0">
                  <a:pos x="259" y="17"/>
                </a:cxn>
                <a:cxn ang="0">
                  <a:pos x="215" y="13"/>
                </a:cxn>
                <a:cxn ang="0">
                  <a:pos x="171" y="9"/>
                </a:cxn>
                <a:cxn ang="0">
                  <a:pos x="130" y="5"/>
                </a:cxn>
                <a:cxn ang="0">
                  <a:pos x="92" y="3"/>
                </a:cxn>
                <a:cxn ang="0">
                  <a:pos x="58" y="1"/>
                </a:cxn>
                <a:cxn ang="0">
                  <a:pos x="30" y="0"/>
                </a:cxn>
                <a:cxn ang="0">
                  <a:pos x="11" y="0"/>
                </a:cxn>
                <a:cxn ang="0">
                  <a:pos x="0" y="1"/>
                </a:cxn>
                <a:cxn ang="0">
                  <a:pos x="4" y="6"/>
                </a:cxn>
                <a:cxn ang="0">
                  <a:pos x="21" y="17"/>
                </a:cxn>
                <a:cxn ang="0">
                  <a:pos x="44" y="30"/>
                </a:cxn>
                <a:cxn ang="0">
                  <a:pos x="73" y="46"/>
                </a:cxn>
                <a:cxn ang="0">
                  <a:pos x="107" y="66"/>
                </a:cxn>
                <a:cxn ang="0">
                  <a:pos x="145" y="85"/>
                </a:cxn>
                <a:cxn ang="0">
                  <a:pos x="184" y="107"/>
                </a:cxn>
                <a:cxn ang="0">
                  <a:pos x="225" y="129"/>
                </a:cxn>
                <a:cxn ang="0">
                  <a:pos x="266" y="149"/>
                </a:cxn>
                <a:cxn ang="0">
                  <a:pos x="306" y="169"/>
                </a:cxn>
                <a:cxn ang="0">
                  <a:pos x="342" y="187"/>
                </a:cxn>
                <a:cxn ang="0">
                  <a:pos x="377" y="202"/>
                </a:cxn>
                <a:cxn ang="0">
                  <a:pos x="406" y="215"/>
                </a:cxn>
                <a:cxn ang="0">
                  <a:pos x="430" y="223"/>
                </a:cxn>
                <a:cxn ang="0">
                  <a:pos x="447" y="225"/>
                </a:cxn>
                <a:cxn ang="0">
                  <a:pos x="456" y="223"/>
                </a:cxn>
                <a:cxn ang="0">
                  <a:pos x="461" y="211"/>
                </a:cxn>
                <a:cxn ang="0">
                  <a:pos x="462" y="201"/>
                </a:cxn>
                <a:cxn ang="0">
                  <a:pos x="461" y="191"/>
                </a:cxn>
                <a:cxn ang="0">
                  <a:pos x="454" y="177"/>
                </a:cxn>
                <a:cxn ang="0">
                  <a:pos x="443" y="168"/>
                </a:cxn>
                <a:cxn ang="0">
                  <a:pos x="430" y="161"/>
                </a:cxn>
                <a:cxn ang="0">
                  <a:pos x="421" y="156"/>
                </a:cxn>
                <a:cxn ang="0">
                  <a:pos x="410" y="152"/>
                </a:cxn>
                <a:cxn ang="0">
                  <a:pos x="398" y="148"/>
                </a:cxn>
                <a:cxn ang="0">
                  <a:pos x="383" y="144"/>
                </a:cxn>
                <a:cxn ang="0">
                  <a:pos x="371" y="138"/>
                </a:cxn>
                <a:cxn ang="0">
                  <a:pos x="359" y="132"/>
                </a:cxn>
                <a:cxn ang="0">
                  <a:pos x="348" y="127"/>
                </a:cxn>
                <a:cxn ang="0">
                  <a:pos x="334" y="114"/>
                </a:cxn>
                <a:cxn ang="0">
                  <a:pos x="331" y="105"/>
                </a:cxn>
                <a:cxn ang="0">
                  <a:pos x="334" y="95"/>
                </a:cxn>
                <a:cxn ang="0">
                  <a:pos x="344" y="90"/>
                </a:cxn>
                <a:cxn ang="0">
                  <a:pos x="353" y="88"/>
                </a:cxn>
                <a:cxn ang="0">
                  <a:pos x="364" y="87"/>
                </a:cxn>
                <a:cxn ang="0">
                  <a:pos x="377" y="87"/>
                </a:cxn>
                <a:cxn ang="0">
                  <a:pos x="393" y="88"/>
                </a:cxn>
                <a:cxn ang="0">
                  <a:pos x="411" y="90"/>
                </a:cxn>
                <a:cxn ang="0">
                  <a:pos x="426" y="91"/>
                </a:cxn>
                <a:cxn ang="0">
                  <a:pos x="441" y="91"/>
                </a:cxn>
                <a:cxn ang="0">
                  <a:pos x="453" y="89"/>
                </a:cxn>
                <a:cxn ang="0">
                  <a:pos x="466" y="85"/>
                </a:cxn>
                <a:cxn ang="0">
                  <a:pos x="480" y="77"/>
                </a:cxn>
                <a:cxn ang="0">
                  <a:pos x="488" y="69"/>
                </a:cxn>
                <a:cxn ang="0">
                  <a:pos x="492" y="58"/>
                </a:cxn>
                <a:cxn ang="0">
                  <a:pos x="492" y="46"/>
                </a:cxn>
                <a:cxn ang="0">
                  <a:pos x="484" y="41"/>
                </a:cxn>
              </a:cxnLst>
              <a:rect l="0" t="0" r="r" b="b"/>
              <a:pathLst>
                <a:path w="492" h="226">
                  <a:moveTo>
                    <a:pt x="484" y="41"/>
                  </a:moveTo>
                  <a:lnTo>
                    <a:pt x="483" y="41"/>
                  </a:lnTo>
                  <a:lnTo>
                    <a:pt x="483" y="41"/>
                  </a:lnTo>
                  <a:lnTo>
                    <a:pt x="481" y="40"/>
                  </a:lnTo>
                  <a:lnTo>
                    <a:pt x="478" y="40"/>
                  </a:lnTo>
                  <a:lnTo>
                    <a:pt x="475" y="40"/>
                  </a:lnTo>
                  <a:lnTo>
                    <a:pt x="472" y="40"/>
                  </a:lnTo>
                  <a:lnTo>
                    <a:pt x="468" y="38"/>
                  </a:lnTo>
                  <a:lnTo>
                    <a:pt x="464" y="38"/>
                  </a:lnTo>
                  <a:lnTo>
                    <a:pt x="459" y="37"/>
                  </a:lnTo>
                  <a:lnTo>
                    <a:pt x="453" y="36"/>
                  </a:lnTo>
                  <a:lnTo>
                    <a:pt x="446" y="36"/>
                  </a:lnTo>
                  <a:lnTo>
                    <a:pt x="441" y="35"/>
                  </a:lnTo>
                  <a:lnTo>
                    <a:pt x="434" y="35"/>
                  </a:lnTo>
                  <a:lnTo>
                    <a:pt x="426" y="34"/>
                  </a:lnTo>
                  <a:lnTo>
                    <a:pt x="419" y="34"/>
                  </a:lnTo>
                  <a:lnTo>
                    <a:pt x="411" y="33"/>
                  </a:lnTo>
                  <a:lnTo>
                    <a:pt x="402" y="32"/>
                  </a:lnTo>
                  <a:lnTo>
                    <a:pt x="393" y="30"/>
                  </a:lnTo>
                  <a:lnTo>
                    <a:pt x="384" y="29"/>
                  </a:lnTo>
                  <a:lnTo>
                    <a:pt x="375" y="28"/>
                  </a:lnTo>
                  <a:lnTo>
                    <a:pt x="365" y="27"/>
                  </a:lnTo>
                  <a:lnTo>
                    <a:pt x="356" y="27"/>
                  </a:lnTo>
                  <a:lnTo>
                    <a:pt x="346" y="26"/>
                  </a:lnTo>
                  <a:lnTo>
                    <a:pt x="336" y="25"/>
                  </a:lnTo>
                  <a:lnTo>
                    <a:pt x="325" y="24"/>
                  </a:lnTo>
                  <a:lnTo>
                    <a:pt x="315" y="22"/>
                  </a:lnTo>
                  <a:lnTo>
                    <a:pt x="303" y="21"/>
                  </a:lnTo>
                  <a:lnTo>
                    <a:pt x="293" y="20"/>
                  </a:lnTo>
                  <a:lnTo>
                    <a:pt x="282" y="19"/>
                  </a:lnTo>
                  <a:lnTo>
                    <a:pt x="270" y="18"/>
                  </a:lnTo>
                  <a:lnTo>
                    <a:pt x="259" y="17"/>
                  </a:lnTo>
                  <a:lnTo>
                    <a:pt x="249" y="17"/>
                  </a:lnTo>
                  <a:lnTo>
                    <a:pt x="238" y="14"/>
                  </a:lnTo>
                  <a:lnTo>
                    <a:pt x="227" y="13"/>
                  </a:lnTo>
                  <a:lnTo>
                    <a:pt x="215" y="13"/>
                  </a:lnTo>
                  <a:lnTo>
                    <a:pt x="204" y="12"/>
                  </a:lnTo>
                  <a:lnTo>
                    <a:pt x="193" y="11"/>
                  </a:lnTo>
                  <a:lnTo>
                    <a:pt x="183" y="10"/>
                  </a:lnTo>
                  <a:lnTo>
                    <a:pt x="171" y="9"/>
                  </a:lnTo>
                  <a:lnTo>
                    <a:pt x="161" y="8"/>
                  </a:lnTo>
                  <a:lnTo>
                    <a:pt x="150" y="6"/>
                  </a:lnTo>
                  <a:lnTo>
                    <a:pt x="140" y="6"/>
                  </a:lnTo>
                  <a:lnTo>
                    <a:pt x="130" y="5"/>
                  </a:lnTo>
                  <a:lnTo>
                    <a:pt x="121" y="4"/>
                  </a:lnTo>
                  <a:lnTo>
                    <a:pt x="110" y="4"/>
                  </a:lnTo>
                  <a:lnTo>
                    <a:pt x="101" y="3"/>
                  </a:lnTo>
                  <a:lnTo>
                    <a:pt x="92" y="3"/>
                  </a:lnTo>
                  <a:lnTo>
                    <a:pt x="83" y="3"/>
                  </a:lnTo>
                  <a:lnTo>
                    <a:pt x="74" y="2"/>
                  </a:lnTo>
                  <a:lnTo>
                    <a:pt x="66" y="1"/>
                  </a:lnTo>
                  <a:lnTo>
                    <a:pt x="58" y="1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4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7" y="13"/>
                  </a:lnTo>
                  <a:lnTo>
                    <a:pt x="21" y="17"/>
                  </a:lnTo>
                  <a:lnTo>
                    <a:pt x="27" y="20"/>
                  </a:lnTo>
                  <a:lnTo>
                    <a:pt x="32" y="24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52" y="34"/>
                  </a:lnTo>
                  <a:lnTo>
                    <a:pt x="58" y="38"/>
                  </a:lnTo>
                  <a:lnTo>
                    <a:pt x="66" y="43"/>
                  </a:lnTo>
                  <a:lnTo>
                    <a:pt x="73" y="46"/>
                  </a:lnTo>
                  <a:lnTo>
                    <a:pt x="82" y="52"/>
                  </a:lnTo>
                  <a:lnTo>
                    <a:pt x="90" y="56"/>
                  </a:lnTo>
                  <a:lnTo>
                    <a:pt x="99" y="60"/>
                  </a:lnTo>
                  <a:lnTo>
                    <a:pt x="107" y="66"/>
                  </a:lnTo>
                  <a:lnTo>
                    <a:pt x="117" y="71"/>
                  </a:lnTo>
                  <a:lnTo>
                    <a:pt x="125" y="75"/>
                  </a:lnTo>
                  <a:lnTo>
                    <a:pt x="135" y="81"/>
                  </a:lnTo>
                  <a:lnTo>
                    <a:pt x="145" y="85"/>
                  </a:lnTo>
                  <a:lnTo>
                    <a:pt x="155" y="91"/>
                  </a:lnTo>
                  <a:lnTo>
                    <a:pt x="164" y="97"/>
                  </a:lnTo>
                  <a:lnTo>
                    <a:pt x="174" y="103"/>
                  </a:lnTo>
                  <a:lnTo>
                    <a:pt x="184" y="107"/>
                  </a:lnTo>
                  <a:lnTo>
                    <a:pt x="195" y="113"/>
                  </a:lnTo>
                  <a:lnTo>
                    <a:pt x="205" y="119"/>
                  </a:lnTo>
                  <a:lnTo>
                    <a:pt x="215" y="123"/>
                  </a:lnTo>
                  <a:lnTo>
                    <a:pt x="225" y="129"/>
                  </a:lnTo>
                  <a:lnTo>
                    <a:pt x="236" y="135"/>
                  </a:lnTo>
                  <a:lnTo>
                    <a:pt x="246" y="139"/>
                  </a:lnTo>
                  <a:lnTo>
                    <a:pt x="256" y="145"/>
                  </a:lnTo>
                  <a:lnTo>
                    <a:pt x="266" y="149"/>
                  </a:lnTo>
                  <a:lnTo>
                    <a:pt x="276" y="155"/>
                  </a:lnTo>
                  <a:lnTo>
                    <a:pt x="286" y="160"/>
                  </a:lnTo>
                  <a:lnTo>
                    <a:pt x="296" y="164"/>
                  </a:lnTo>
                  <a:lnTo>
                    <a:pt x="306" y="169"/>
                  </a:lnTo>
                  <a:lnTo>
                    <a:pt x="316" y="174"/>
                  </a:lnTo>
                  <a:lnTo>
                    <a:pt x="325" y="179"/>
                  </a:lnTo>
                  <a:lnTo>
                    <a:pt x="334" y="183"/>
                  </a:lnTo>
                  <a:lnTo>
                    <a:pt x="342" y="187"/>
                  </a:lnTo>
                  <a:lnTo>
                    <a:pt x="352" y="192"/>
                  </a:lnTo>
                  <a:lnTo>
                    <a:pt x="361" y="195"/>
                  </a:lnTo>
                  <a:lnTo>
                    <a:pt x="369" y="199"/>
                  </a:lnTo>
                  <a:lnTo>
                    <a:pt x="377" y="202"/>
                  </a:lnTo>
                  <a:lnTo>
                    <a:pt x="385" y="206"/>
                  </a:lnTo>
                  <a:lnTo>
                    <a:pt x="393" y="209"/>
                  </a:lnTo>
                  <a:lnTo>
                    <a:pt x="400" y="211"/>
                  </a:lnTo>
                  <a:lnTo>
                    <a:pt x="406" y="215"/>
                  </a:lnTo>
                  <a:lnTo>
                    <a:pt x="413" y="217"/>
                  </a:lnTo>
                  <a:lnTo>
                    <a:pt x="420" y="218"/>
                  </a:lnTo>
                  <a:lnTo>
                    <a:pt x="425" y="220"/>
                  </a:lnTo>
                  <a:lnTo>
                    <a:pt x="430" y="223"/>
                  </a:lnTo>
                  <a:lnTo>
                    <a:pt x="436" y="224"/>
                  </a:lnTo>
                  <a:lnTo>
                    <a:pt x="440" y="224"/>
                  </a:lnTo>
                  <a:lnTo>
                    <a:pt x="444" y="225"/>
                  </a:lnTo>
                  <a:lnTo>
                    <a:pt x="447" y="225"/>
                  </a:lnTo>
                  <a:lnTo>
                    <a:pt x="451" y="226"/>
                  </a:lnTo>
                  <a:lnTo>
                    <a:pt x="453" y="224"/>
                  </a:lnTo>
                  <a:lnTo>
                    <a:pt x="455" y="224"/>
                  </a:lnTo>
                  <a:lnTo>
                    <a:pt x="456" y="223"/>
                  </a:lnTo>
                  <a:lnTo>
                    <a:pt x="457" y="223"/>
                  </a:lnTo>
                  <a:lnTo>
                    <a:pt x="459" y="218"/>
                  </a:lnTo>
                  <a:lnTo>
                    <a:pt x="459" y="215"/>
                  </a:lnTo>
                  <a:lnTo>
                    <a:pt x="461" y="211"/>
                  </a:lnTo>
                  <a:lnTo>
                    <a:pt x="461" y="209"/>
                  </a:lnTo>
                  <a:lnTo>
                    <a:pt x="461" y="206"/>
                  </a:lnTo>
                  <a:lnTo>
                    <a:pt x="462" y="203"/>
                  </a:lnTo>
                  <a:lnTo>
                    <a:pt x="462" y="201"/>
                  </a:lnTo>
                  <a:lnTo>
                    <a:pt x="462" y="198"/>
                  </a:lnTo>
                  <a:lnTo>
                    <a:pt x="462" y="195"/>
                  </a:lnTo>
                  <a:lnTo>
                    <a:pt x="462" y="192"/>
                  </a:lnTo>
                  <a:lnTo>
                    <a:pt x="461" y="191"/>
                  </a:lnTo>
                  <a:lnTo>
                    <a:pt x="461" y="187"/>
                  </a:lnTo>
                  <a:lnTo>
                    <a:pt x="459" y="183"/>
                  </a:lnTo>
                  <a:lnTo>
                    <a:pt x="455" y="179"/>
                  </a:lnTo>
                  <a:lnTo>
                    <a:pt x="454" y="177"/>
                  </a:lnTo>
                  <a:lnTo>
                    <a:pt x="452" y="175"/>
                  </a:lnTo>
                  <a:lnTo>
                    <a:pt x="449" y="172"/>
                  </a:lnTo>
                  <a:lnTo>
                    <a:pt x="446" y="170"/>
                  </a:lnTo>
                  <a:lnTo>
                    <a:pt x="443" y="168"/>
                  </a:lnTo>
                  <a:lnTo>
                    <a:pt x="440" y="167"/>
                  </a:lnTo>
                  <a:lnTo>
                    <a:pt x="436" y="164"/>
                  </a:lnTo>
                  <a:lnTo>
                    <a:pt x="433" y="162"/>
                  </a:lnTo>
                  <a:lnTo>
                    <a:pt x="430" y="161"/>
                  </a:lnTo>
                  <a:lnTo>
                    <a:pt x="428" y="160"/>
                  </a:lnTo>
                  <a:lnTo>
                    <a:pt x="425" y="159"/>
                  </a:lnTo>
                  <a:lnTo>
                    <a:pt x="423" y="159"/>
                  </a:lnTo>
                  <a:lnTo>
                    <a:pt x="421" y="156"/>
                  </a:lnTo>
                  <a:lnTo>
                    <a:pt x="418" y="155"/>
                  </a:lnTo>
                  <a:lnTo>
                    <a:pt x="415" y="154"/>
                  </a:lnTo>
                  <a:lnTo>
                    <a:pt x="413" y="153"/>
                  </a:lnTo>
                  <a:lnTo>
                    <a:pt x="410" y="152"/>
                  </a:lnTo>
                  <a:lnTo>
                    <a:pt x="406" y="152"/>
                  </a:lnTo>
                  <a:lnTo>
                    <a:pt x="404" y="149"/>
                  </a:lnTo>
                  <a:lnTo>
                    <a:pt x="401" y="149"/>
                  </a:lnTo>
                  <a:lnTo>
                    <a:pt x="398" y="148"/>
                  </a:lnTo>
                  <a:lnTo>
                    <a:pt x="394" y="146"/>
                  </a:lnTo>
                  <a:lnTo>
                    <a:pt x="391" y="146"/>
                  </a:lnTo>
                  <a:lnTo>
                    <a:pt x="388" y="145"/>
                  </a:lnTo>
                  <a:lnTo>
                    <a:pt x="383" y="144"/>
                  </a:lnTo>
                  <a:lnTo>
                    <a:pt x="380" y="141"/>
                  </a:lnTo>
                  <a:lnTo>
                    <a:pt x="377" y="140"/>
                  </a:lnTo>
                  <a:lnTo>
                    <a:pt x="373" y="139"/>
                  </a:lnTo>
                  <a:lnTo>
                    <a:pt x="371" y="138"/>
                  </a:lnTo>
                  <a:lnTo>
                    <a:pt x="368" y="137"/>
                  </a:lnTo>
                  <a:lnTo>
                    <a:pt x="364" y="136"/>
                  </a:lnTo>
                  <a:lnTo>
                    <a:pt x="362" y="135"/>
                  </a:lnTo>
                  <a:lnTo>
                    <a:pt x="359" y="132"/>
                  </a:lnTo>
                  <a:lnTo>
                    <a:pt x="356" y="131"/>
                  </a:lnTo>
                  <a:lnTo>
                    <a:pt x="354" y="130"/>
                  </a:lnTo>
                  <a:lnTo>
                    <a:pt x="351" y="128"/>
                  </a:lnTo>
                  <a:lnTo>
                    <a:pt x="348" y="127"/>
                  </a:lnTo>
                  <a:lnTo>
                    <a:pt x="344" y="123"/>
                  </a:lnTo>
                  <a:lnTo>
                    <a:pt x="340" y="120"/>
                  </a:lnTo>
                  <a:lnTo>
                    <a:pt x="338" y="117"/>
                  </a:lnTo>
                  <a:lnTo>
                    <a:pt x="334" y="114"/>
                  </a:lnTo>
                  <a:lnTo>
                    <a:pt x="333" y="112"/>
                  </a:lnTo>
                  <a:lnTo>
                    <a:pt x="331" y="109"/>
                  </a:lnTo>
                  <a:lnTo>
                    <a:pt x="331" y="106"/>
                  </a:lnTo>
                  <a:lnTo>
                    <a:pt x="331" y="105"/>
                  </a:lnTo>
                  <a:lnTo>
                    <a:pt x="331" y="103"/>
                  </a:lnTo>
                  <a:lnTo>
                    <a:pt x="331" y="99"/>
                  </a:lnTo>
                  <a:lnTo>
                    <a:pt x="332" y="98"/>
                  </a:lnTo>
                  <a:lnTo>
                    <a:pt x="334" y="95"/>
                  </a:lnTo>
                  <a:lnTo>
                    <a:pt x="337" y="95"/>
                  </a:lnTo>
                  <a:lnTo>
                    <a:pt x="339" y="92"/>
                  </a:lnTo>
                  <a:lnTo>
                    <a:pt x="342" y="91"/>
                  </a:lnTo>
                  <a:lnTo>
                    <a:pt x="344" y="90"/>
                  </a:lnTo>
                  <a:lnTo>
                    <a:pt x="347" y="89"/>
                  </a:lnTo>
                  <a:lnTo>
                    <a:pt x="349" y="89"/>
                  </a:lnTo>
                  <a:lnTo>
                    <a:pt x="351" y="89"/>
                  </a:lnTo>
                  <a:lnTo>
                    <a:pt x="353" y="88"/>
                  </a:lnTo>
                  <a:lnTo>
                    <a:pt x="356" y="88"/>
                  </a:lnTo>
                  <a:lnTo>
                    <a:pt x="359" y="87"/>
                  </a:lnTo>
                  <a:lnTo>
                    <a:pt x="361" y="87"/>
                  </a:lnTo>
                  <a:lnTo>
                    <a:pt x="364" y="87"/>
                  </a:lnTo>
                  <a:lnTo>
                    <a:pt x="368" y="87"/>
                  </a:lnTo>
                  <a:lnTo>
                    <a:pt x="371" y="87"/>
                  </a:lnTo>
                  <a:lnTo>
                    <a:pt x="374" y="87"/>
                  </a:lnTo>
                  <a:lnTo>
                    <a:pt x="377" y="87"/>
                  </a:lnTo>
                  <a:lnTo>
                    <a:pt x="381" y="87"/>
                  </a:lnTo>
                  <a:lnTo>
                    <a:pt x="385" y="88"/>
                  </a:lnTo>
                  <a:lnTo>
                    <a:pt x="389" y="88"/>
                  </a:lnTo>
                  <a:lnTo>
                    <a:pt x="393" y="88"/>
                  </a:lnTo>
                  <a:lnTo>
                    <a:pt x="396" y="89"/>
                  </a:lnTo>
                  <a:lnTo>
                    <a:pt x="402" y="89"/>
                  </a:lnTo>
                  <a:lnTo>
                    <a:pt x="406" y="90"/>
                  </a:lnTo>
                  <a:lnTo>
                    <a:pt x="411" y="90"/>
                  </a:lnTo>
                  <a:lnTo>
                    <a:pt x="414" y="91"/>
                  </a:lnTo>
                  <a:lnTo>
                    <a:pt x="419" y="91"/>
                  </a:lnTo>
                  <a:lnTo>
                    <a:pt x="423" y="91"/>
                  </a:lnTo>
                  <a:lnTo>
                    <a:pt x="426" y="91"/>
                  </a:lnTo>
                  <a:lnTo>
                    <a:pt x="431" y="91"/>
                  </a:lnTo>
                  <a:lnTo>
                    <a:pt x="434" y="91"/>
                  </a:lnTo>
                  <a:lnTo>
                    <a:pt x="437" y="91"/>
                  </a:lnTo>
                  <a:lnTo>
                    <a:pt x="441" y="91"/>
                  </a:lnTo>
                  <a:lnTo>
                    <a:pt x="444" y="91"/>
                  </a:lnTo>
                  <a:lnTo>
                    <a:pt x="447" y="90"/>
                  </a:lnTo>
                  <a:lnTo>
                    <a:pt x="451" y="90"/>
                  </a:lnTo>
                  <a:lnTo>
                    <a:pt x="453" y="89"/>
                  </a:lnTo>
                  <a:lnTo>
                    <a:pt x="456" y="89"/>
                  </a:lnTo>
                  <a:lnTo>
                    <a:pt x="459" y="89"/>
                  </a:lnTo>
                  <a:lnTo>
                    <a:pt x="462" y="88"/>
                  </a:lnTo>
                  <a:lnTo>
                    <a:pt x="466" y="85"/>
                  </a:lnTo>
                  <a:lnTo>
                    <a:pt x="471" y="84"/>
                  </a:lnTo>
                  <a:lnTo>
                    <a:pt x="474" y="82"/>
                  </a:lnTo>
                  <a:lnTo>
                    <a:pt x="477" y="81"/>
                  </a:lnTo>
                  <a:lnTo>
                    <a:pt x="480" y="77"/>
                  </a:lnTo>
                  <a:lnTo>
                    <a:pt x="483" y="75"/>
                  </a:lnTo>
                  <a:lnTo>
                    <a:pt x="485" y="74"/>
                  </a:lnTo>
                  <a:lnTo>
                    <a:pt x="487" y="72"/>
                  </a:lnTo>
                  <a:lnTo>
                    <a:pt x="488" y="69"/>
                  </a:lnTo>
                  <a:lnTo>
                    <a:pt x="490" y="66"/>
                  </a:lnTo>
                  <a:lnTo>
                    <a:pt x="492" y="64"/>
                  </a:lnTo>
                  <a:lnTo>
                    <a:pt x="492" y="60"/>
                  </a:lnTo>
                  <a:lnTo>
                    <a:pt x="492" y="58"/>
                  </a:lnTo>
                  <a:lnTo>
                    <a:pt x="492" y="56"/>
                  </a:lnTo>
                  <a:lnTo>
                    <a:pt x="492" y="53"/>
                  </a:lnTo>
                  <a:lnTo>
                    <a:pt x="492" y="52"/>
                  </a:lnTo>
                  <a:lnTo>
                    <a:pt x="492" y="46"/>
                  </a:lnTo>
                  <a:lnTo>
                    <a:pt x="490" y="44"/>
                  </a:lnTo>
                  <a:lnTo>
                    <a:pt x="486" y="42"/>
                  </a:lnTo>
                  <a:lnTo>
                    <a:pt x="484" y="41"/>
                  </a:lnTo>
                  <a:lnTo>
                    <a:pt x="484" y="41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1" name="Freeform 179"/>
            <p:cNvSpPr>
              <a:spLocks/>
            </p:cNvSpPr>
            <p:nvPr/>
          </p:nvSpPr>
          <p:spPr bwMode="auto">
            <a:xfrm>
              <a:off x="3599" y="1903"/>
              <a:ext cx="508" cy="547"/>
            </a:xfrm>
            <a:custGeom>
              <a:avLst/>
              <a:gdLst/>
              <a:ahLst/>
              <a:cxnLst>
                <a:cxn ang="0">
                  <a:pos x="258" y="8"/>
                </a:cxn>
                <a:cxn ang="0">
                  <a:pos x="248" y="18"/>
                </a:cxn>
                <a:cxn ang="0">
                  <a:pos x="235" y="35"/>
                </a:cxn>
                <a:cxn ang="0">
                  <a:pos x="216" y="56"/>
                </a:cxn>
                <a:cxn ang="0">
                  <a:pos x="196" y="81"/>
                </a:cxn>
                <a:cxn ang="0">
                  <a:pos x="174" y="108"/>
                </a:cxn>
                <a:cxn ang="0">
                  <a:pos x="150" y="138"/>
                </a:cxn>
                <a:cxn ang="0">
                  <a:pos x="126" y="169"/>
                </a:cxn>
                <a:cxn ang="0">
                  <a:pos x="101" y="199"/>
                </a:cxn>
                <a:cxn ang="0">
                  <a:pos x="78" y="229"/>
                </a:cxn>
                <a:cxn ang="0">
                  <a:pos x="57" y="256"/>
                </a:cxn>
                <a:cxn ang="0">
                  <a:pos x="37" y="281"/>
                </a:cxn>
                <a:cxn ang="0">
                  <a:pos x="21" y="303"/>
                </a:cxn>
                <a:cxn ang="0">
                  <a:pos x="9" y="320"/>
                </a:cxn>
                <a:cxn ang="0">
                  <a:pos x="2" y="332"/>
                </a:cxn>
                <a:cxn ang="0">
                  <a:pos x="2" y="336"/>
                </a:cxn>
                <a:cxn ang="0">
                  <a:pos x="14" y="331"/>
                </a:cxn>
                <a:cxn ang="0">
                  <a:pos x="30" y="321"/>
                </a:cxn>
                <a:cxn ang="0">
                  <a:pos x="53" y="310"/>
                </a:cxn>
                <a:cxn ang="0">
                  <a:pos x="81" y="296"/>
                </a:cxn>
                <a:cxn ang="0">
                  <a:pos x="110" y="279"/>
                </a:cxn>
                <a:cxn ang="0">
                  <a:pos x="143" y="262"/>
                </a:cxn>
                <a:cxn ang="0">
                  <a:pos x="175" y="242"/>
                </a:cxn>
                <a:cxn ang="0">
                  <a:pos x="210" y="224"/>
                </a:cxn>
                <a:cxn ang="0">
                  <a:pos x="243" y="203"/>
                </a:cxn>
                <a:cxn ang="0">
                  <a:pos x="274" y="185"/>
                </a:cxn>
                <a:cxn ang="0">
                  <a:pos x="301" y="166"/>
                </a:cxn>
                <a:cxn ang="0">
                  <a:pos x="326" y="150"/>
                </a:cxn>
                <a:cxn ang="0">
                  <a:pos x="346" y="136"/>
                </a:cxn>
                <a:cxn ang="0">
                  <a:pos x="359" y="123"/>
                </a:cxn>
                <a:cxn ang="0">
                  <a:pos x="367" y="112"/>
                </a:cxn>
                <a:cxn ang="0">
                  <a:pos x="360" y="103"/>
                </a:cxn>
                <a:cxn ang="0">
                  <a:pos x="349" y="91"/>
                </a:cxn>
                <a:cxn ang="0">
                  <a:pos x="336" y="91"/>
                </a:cxn>
                <a:cxn ang="0">
                  <a:pos x="325" y="94"/>
                </a:cxn>
                <a:cxn ang="0">
                  <a:pos x="311" y="100"/>
                </a:cxn>
                <a:cxn ang="0">
                  <a:pos x="296" y="112"/>
                </a:cxn>
                <a:cxn ang="0">
                  <a:pos x="280" y="126"/>
                </a:cxn>
                <a:cxn ang="0">
                  <a:pos x="267" y="134"/>
                </a:cxn>
                <a:cxn ang="0">
                  <a:pos x="251" y="143"/>
                </a:cxn>
                <a:cxn ang="0">
                  <a:pos x="237" y="146"/>
                </a:cxn>
                <a:cxn ang="0">
                  <a:pos x="226" y="142"/>
                </a:cxn>
                <a:cxn ang="0">
                  <a:pos x="225" y="133"/>
                </a:cxn>
                <a:cxn ang="0">
                  <a:pos x="229" y="118"/>
                </a:cxn>
                <a:cxn ang="0">
                  <a:pos x="239" y="102"/>
                </a:cxn>
                <a:cxn ang="0">
                  <a:pos x="248" y="91"/>
                </a:cxn>
                <a:cxn ang="0">
                  <a:pos x="258" y="80"/>
                </a:cxn>
                <a:cxn ang="0">
                  <a:pos x="267" y="68"/>
                </a:cxn>
                <a:cxn ang="0">
                  <a:pos x="274" y="58"/>
                </a:cxn>
                <a:cxn ang="0">
                  <a:pos x="280" y="46"/>
                </a:cxn>
                <a:cxn ang="0">
                  <a:pos x="285" y="30"/>
                </a:cxn>
                <a:cxn ang="0">
                  <a:pos x="285" y="17"/>
                </a:cxn>
                <a:cxn ang="0">
                  <a:pos x="280" y="8"/>
                </a:cxn>
                <a:cxn ang="0">
                  <a:pos x="270" y="0"/>
                </a:cxn>
                <a:cxn ang="0">
                  <a:pos x="263" y="2"/>
                </a:cxn>
              </a:cxnLst>
              <a:rect l="0" t="0" r="r" b="b"/>
              <a:pathLst>
                <a:path w="367" h="337">
                  <a:moveTo>
                    <a:pt x="263" y="2"/>
                  </a:moveTo>
                  <a:lnTo>
                    <a:pt x="263" y="3"/>
                  </a:lnTo>
                  <a:lnTo>
                    <a:pt x="259" y="5"/>
                  </a:lnTo>
                  <a:lnTo>
                    <a:pt x="258" y="8"/>
                  </a:lnTo>
                  <a:lnTo>
                    <a:pt x="256" y="10"/>
                  </a:lnTo>
                  <a:lnTo>
                    <a:pt x="254" y="12"/>
                  </a:lnTo>
                  <a:lnTo>
                    <a:pt x="252" y="16"/>
                  </a:lnTo>
                  <a:lnTo>
                    <a:pt x="248" y="18"/>
                  </a:lnTo>
                  <a:lnTo>
                    <a:pt x="245" y="23"/>
                  </a:lnTo>
                  <a:lnTo>
                    <a:pt x="242" y="26"/>
                  </a:lnTo>
                  <a:lnTo>
                    <a:pt x="238" y="31"/>
                  </a:lnTo>
                  <a:lnTo>
                    <a:pt x="235" y="35"/>
                  </a:lnTo>
                  <a:lnTo>
                    <a:pt x="231" y="40"/>
                  </a:lnTo>
                  <a:lnTo>
                    <a:pt x="226" y="46"/>
                  </a:lnTo>
                  <a:lnTo>
                    <a:pt x="222" y="51"/>
                  </a:lnTo>
                  <a:lnTo>
                    <a:pt x="216" y="56"/>
                  </a:lnTo>
                  <a:lnTo>
                    <a:pt x="212" y="63"/>
                  </a:lnTo>
                  <a:lnTo>
                    <a:pt x="207" y="68"/>
                  </a:lnTo>
                  <a:lnTo>
                    <a:pt x="202" y="75"/>
                  </a:lnTo>
                  <a:lnTo>
                    <a:pt x="196" y="81"/>
                  </a:lnTo>
                  <a:lnTo>
                    <a:pt x="192" y="88"/>
                  </a:lnTo>
                  <a:lnTo>
                    <a:pt x="185" y="95"/>
                  </a:lnTo>
                  <a:lnTo>
                    <a:pt x="181" y="102"/>
                  </a:lnTo>
                  <a:lnTo>
                    <a:pt x="174" y="108"/>
                  </a:lnTo>
                  <a:lnTo>
                    <a:pt x="169" y="115"/>
                  </a:lnTo>
                  <a:lnTo>
                    <a:pt x="163" y="123"/>
                  </a:lnTo>
                  <a:lnTo>
                    <a:pt x="156" y="130"/>
                  </a:lnTo>
                  <a:lnTo>
                    <a:pt x="150" y="138"/>
                  </a:lnTo>
                  <a:lnTo>
                    <a:pt x="144" y="146"/>
                  </a:lnTo>
                  <a:lnTo>
                    <a:pt x="138" y="153"/>
                  </a:lnTo>
                  <a:lnTo>
                    <a:pt x="132" y="161"/>
                  </a:lnTo>
                  <a:lnTo>
                    <a:pt x="126" y="169"/>
                  </a:lnTo>
                  <a:lnTo>
                    <a:pt x="120" y="176"/>
                  </a:lnTo>
                  <a:lnTo>
                    <a:pt x="113" y="184"/>
                  </a:lnTo>
                  <a:lnTo>
                    <a:pt x="108" y="191"/>
                  </a:lnTo>
                  <a:lnTo>
                    <a:pt x="101" y="199"/>
                  </a:lnTo>
                  <a:lnTo>
                    <a:pt x="95" y="206"/>
                  </a:lnTo>
                  <a:lnTo>
                    <a:pt x="89" y="214"/>
                  </a:lnTo>
                  <a:lnTo>
                    <a:pt x="84" y="221"/>
                  </a:lnTo>
                  <a:lnTo>
                    <a:pt x="78" y="229"/>
                  </a:lnTo>
                  <a:lnTo>
                    <a:pt x="72" y="236"/>
                  </a:lnTo>
                  <a:lnTo>
                    <a:pt x="67" y="242"/>
                  </a:lnTo>
                  <a:lnTo>
                    <a:pt x="61" y="249"/>
                  </a:lnTo>
                  <a:lnTo>
                    <a:pt x="57" y="256"/>
                  </a:lnTo>
                  <a:lnTo>
                    <a:pt x="51" y="263"/>
                  </a:lnTo>
                  <a:lnTo>
                    <a:pt x="47" y="270"/>
                  </a:lnTo>
                  <a:lnTo>
                    <a:pt x="42" y="276"/>
                  </a:lnTo>
                  <a:lnTo>
                    <a:pt x="37" y="281"/>
                  </a:lnTo>
                  <a:lnTo>
                    <a:pt x="33" y="287"/>
                  </a:lnTo>
                  <a:lnTo>
                    <a:pt x="29" y="293"/>
                  </a:lnTo>
                  <a:lnTo>
                    <a:pt x="26" y="298"/>
                  </a:lnTo>
                  <a:lnTo>
                    <a:pt x="21" y="303"/>
                  </a:lnTo>
                  <a:lnTo>
                    <a:pt x="18" y="308"/>
                  </a:lnTo>
                  <a:lnTo>
                    <a:pt x="15" y="312"/>
                  </a:lnTo>
                  <a:lnTo>
                    <a:pt x="12" y="317"/>
                  </a:lnTo>
                  <a:lnTo>
                    <a:pt x="9" y="320"/>
                  </a:lnTo>
                  <a:lnTo>
                    <a:pt x="7" y="324"/>
                  </a:lnTo>
                  <a:lnTo>
                    <a:pt x="5" y="327"/>
                  </a:lnTo>
                  <a:lnTo>
                    <a:pt x="4" y="329"/>
                  </a:lnTo>
                  <a:lnTo>
                    <a:pt x="2" y="332"/>
                  </a:lnTo>
                  <a:lnTo>
                    <a:pt x="1" y="334"/>
                  </a:lnTo>
                  <a:lnTo>
                    <a:pt x="0" y="335"/>
                  </a:lnTo>
                  <a:lnTo>
                    <a:pt x="0" y="337"/>
                  </a:lnTo>
                  <a:lnTo>
                    <a:pt x="2" y="336"/>
                  </a:lnTo>
                  <a:lnTo>
                    <a:pt x="4" y="335"/>
                  </a:lnTo>
                  <a:lnTo>
                    <a:pt x="7" y="334"/>
                  </a:lnTo>
                  <a:lnTo>
                    <a:pt x="10" y="333"/>
                  </a:lnTo>
                  <a:lnTo>
                    <a:pt x="14" y="331"/>
                  </a:lnTo>
                  <a:lnTo>
                    <a:pt x="17" y="328"/>
                  </a:lnTo>
                  <a:lnTo>
                    <a:pt x="21" y="327"/>
                  </a:lnTo>
                  <a:lnTo>
                    <a:pt x="26" y="325"/>
                  </a:lnTo>
                  <a:lnTo>
                    <a:pt x="30" y="321"/>
                  </a:lnTo>
                  <a:lnTo>
                    <a:pt x="36" y="319"/>
                  </a:lnTo>
                  <a:lnTo>
                    <a:pt x="41" y="316"/>
                  </a:lnTo>
                  <a:lnTo>
                    <a:pt x="48" y="313"/>
                  </a:lnTo>
                  <a:lnTo>
                    <a:pt x="53" y="310"/>
                  </a:lnTo>
                  <a:lnTo>
                    <a:pt x="60" y="306"/>
                  </a:lnTo>
                  <a:lnTo>
                    <a:pt x="67" y="303"/>
                  </a:lnTo>
                  <a:lnTo>
                    <a:pt x="73" y="300"/>
                  </a:lnTo>
                  <a:lnTo>
                    <a:pt x="81" y="296"/>
                  </a:lnTo>
                  <a:lnTo>
                    <a:pt x="88" y="292"/>
                  </a:lnTo>
                  <a:lnTo>
                    <a:pt x="95" y="288"/>
                  </a:lnTo>
                  <a:lnTo>
                    <a:pt x="103" y="284"/>
                  </a:lnTo>
                  <a:lnTo>
                    <a:pt x="110" y="279"/>
                  </a:lnTo>
                  <a:lnTo>
                    <a:pt x="119" y="276"/>
                  </a:lnTo>
                  <a:lnTo>
                    <a:pt x="126" y="271"/>
                  </a:lnTo>
                  <a:lnTo>
                    <a:pt x="134" y="266"/>
                  </a:lnTo>
                  <a:lnTo>
                    <a:pt x="143" y="262"/>
                  </a:lnTo>
                  <a:lnTo>
                    <a:pt x="151" y="256"/>
                  </a:lnTo>
                  <a:lnTo>
                    <a:pt x="160" y="252"/>
                  </a:lnTo>
                  <a:lnTo>
                    <a:pt x="167" y="247"/>
                  </a:lnTo>
                  <a:lnTo>
                    <a:pt x="175" y="242"/>
                  </a:lnTo>
                  <a:lnTo>
                    <a:pt x="185" y="238"/>
                  </a:lnTo>
                  <a:lnTo>
                    <a:pt x="193" y="233"/>
                  </a:lnTo>
                  <a:lnTo>
                    <a:pt x="202" y="229"/>
                  </a:lnTo>
                  <a:lnTo>
                    <a:pt x="210" y="224"/>
                  </a:lnTo>
                  <a:lnTo>
                    <a:pt x="218" y="218"/>
                  </a:lnTo>
                  <a:lnTo>
                    <a:pt x="226" y="214"/>
                  </a:lnTo>
                  <a:lnTo>
                    <a:pt x="235" y="208"/>
                  </a:lnTo>
                  <a:lnTo>
                    <a:pt x="243" y="203"/>
                  </a:lnTo>
                  <a:lnTo>
                    <a:pt x="251" y="199"/>
                  </a:lnTo>
                  <a:lnTo>
                    <a:pt x="258" y="194"/>
                  </a:lnTo>
                  <a:lnTo>
                    <a:pt x="267" y="190"/>
                  </a:lnTo>
                  <a:lnTo>
                    <a:pt x="274" y="185"/>
                  </a:lnTo>
                  <a:lnTo>
                    <a:pt x="282" y="179"/>
                  </a:lnTo>
                  <a:lnTo>
                    <a:pt x="288" y="175"/>
                  </a:lnTo>
                  <a:lnTo>
                    <a:pt x="295" y="171"/>
                  </a:lnTo>
                  <a:lnTo>
                    <a:pt x="301" y="166"/>
                  </a:lnTo>
                  <a:lnTo>
                    <a:pt x="308" y="163"/>
                  </a:lnTo>
                  <a:lnTo>
                    <a:pt x="315" y="159"/>
                  </a:lnTo>
                  <a:lnTo>
                    <a:pt x="321" y="154"/>
                  </a:lnTo>
                  <a:lnTo>
                    <a:pt x="326" y="150"/>
                  </a:lnTo>
                  <a:lnTo>
                    <a:pt x="331" y="146"/>
                  </a:lnTo>
                  <a:lnTo>
                    <a:pt x="336" y="143"/>
                  </a:lnTo>
                  <a:lnTo>
                    <a:pt x="341" y="139"/>
                  </a:lnTo>
                  <a:lnTo>
                    <a:pt x="346" y="136"/>
                  </a:lnTo>
                  <a:lnTo>
                    <a:pt x="349" y="133"/>
                  </a:lnTo>
                  <a:lnTo>
                    <a:pt x="352" y="129"/>
                  </a:lnTo>
                  <a:lnTo>
                    <a:pt x="357" y="127"/>
                  </a:lnTo>
                  <a:lnTo>
                    <a:pt x="359" y="123"/>
                  </a:lnTo>
                  <a:lnTo>
                    <a:pt x="361" y="121"/>
                  </a:lnTo>
                  <a:lnTo>
                    <a:pt x="364" y="119"/>
                  </a:lnTo>
                  <a:lnTo>
                    <a:pt x="366" y="117"/>
                  </a:lnTo>
                  <a:lnTo>
                    <a:pt x="367" y="112"/>
                  </a:lnTo>
                  <a:lnTo>
                    <a:pt x="367" y="111"/>
                  </a:lnTo>
                  <a:lnTo>
                    <a:pt x="365" y="107"/>
                  </a:lnTo>
                  <a:lnTo>
                    <a:pt x="362" y="105"/>
                  </a:lnTo>
                  <a:lnTo>
                    <a:pt x="360" y="103"/>
                  </a:lnTo>
                  <a:lnTo>
                    <a:pt x="360" y="100"/>
                  </a:lnTo>
                  <a:lnTo>
                    <a:pt x="356" y="97"/>
                  </a:lnTo>
                  <a:lnTo>
                    <a:pt x="354" y="95"/>
                  </a:lnTo>
                  <a:lnTo>
                    <a:pt x="349" y="91"/>
                  </a:lnTo>
                  <a:lnTo>
                    <a:pt x="346" y="91"/>
                  </a:lnTo>
                  <a:lnTo>
                    <a:pt x="342" y="90"/>
                  </a:lnTo>
                  <a:lnTo>
                    <a:pt x="338" y="91"/>
                  </a:lnTo>
                  <a:lnTo>
                    <a:pt x="336" y="91"/>
                  </a:lnTo>
                  <a:lnTo>
                    <a:pt x="332" y="91"/>
                  </a:lnTo>
                  <a:lnTo>
                    <a:pt x="330" y="91"/>
                  </a:lnTo>
                  <a:lnTo>
                    <a:pt x="328" y="94"/>
                  </a:lnTo>
                  <a:lnTo>
                    <a:pt x="325" y="94"/>
                  </a:lnTo>
                  <a:lnTo>
                    <a:pt x="321" y="95"/>
                  </a:lnTo>
                  <a:lnTo>
                    <a:pt x="319" y="97"/>
                  </a:lnTo>
                  <a:lnTo>
                    <a:pt x="316" y="99"/>
                  </a:lnTo>
                  <a:lnTo>
                    <a:pt x="311" y="100"/>
                  </a:lnTo>
                  <a:lnTo>
                    <a:pt x="308" y="104"/>
                  </a:lnTo>
                  <a:lnTo>
                    <a:pt x="305" y="105"/>
                  </a:lnTo>
                  <a:lnTo>
                    <a:pt x="300" y="108"/>
                  </a:lnTo>
                  <a:lnTo>
                    <a:pt x="296" y="112"/>
                  </a:lnTo>
                  <a:lnTo>
                    <a:pt x="292" y="115"/>
                  </a:lnTo>
                  <a:lnTo>
                    <a:pt x="287" y="119"/>
                  </a:lnTo>
                  <a:lnTo>
                    <a:pt x="283" y="123"/>
                  </a:lnTo>
                  <a:lnTo>
                    <a:pt x="280" y="126"/>
                  </a:lnTo>
                  <a:lnTo>
                    <a:pt x="277" y="127"/>
                  </a:lnTo>
                  <a:lnTo>
                    <a:pt x="275" y="129"/>
                  </a:lnTo>
                  <a:lnTo>
                    <a:pt x="273" y="130"/>
                  </a:lnTo>
                  <a:lnTo>
                    <a:pt x="267" y="134"/>
                  </a:lnTo>
                  <a:lnTo>
                    <a:pt x="263" y="137"/>
                  </a:lnTo>
                  <a:lnTo>
                    <a:pt x="258" y="139"/>
                  </a:lnTo>
                  <a:lnTo>
                    <a:pt x="254" y="141"/>
                  </a:lnTo>
                  <a:lnTo>
                    <a:pt x="251" y="143"/>
                  </a:lnTo>
                  <a:lnTo>
                    <a:pt x="247" y="144"/>
                  </a:lnTo>
                  <a:lnTo>
                    <a:pt x="243" y="145"/>
                  </a:lnTo>
                  <a:lnTo>
                    <a:pt x="241" y="146"/>
                  </a:lnTo>
                  <a:lnTo>
                    <a:pt x="237" y="146"/>
                  </a:lnTo>
                  <a:lnTo>
                    <a:pt x="235" y="146"/>
                  </a:lnTo>
                  <a:lnTo>
                    <a:pt x="231" y="145"/>
                  </a:lnTo>
                  <a:lnTo>
                    <a:pt x="227" y="144"/>
                  </a:lnTo>
                  <a:lnTo>
                    <a:pt x="226" y="142"/>
                  </a:lnTo>
                  <a:lnTo>
                    <a:pt x="225" y="139"/>
                  </a:lnTo>
                  <a:lnTo>
                    <a:pt x="225" y="137"/>
                  </a:lnTo>
                  <a:lnTo>
                    <a:pt x="225" y="136"/>
                  </a:lnTo>
                  <a:lnTo>
                    <a:pt x="225" y="133"/>
                  </a:lnTo>
                  <a:lnTo>
                    <a:pt x="226" y="129"/>
                  </a:lnTo>
                  <a:lnTo>
                    <a:pt x="226" y="126"/>
                  </a:lnTo>
                  <a:lnTo>
                    <a:pt x="228" y="122"/>
                  </a:lnTo>
                  <a:lnTo>
                    <a:pt x="229" y="118"/>
                  </a:lnTo>
                  <a:lnTo>
                    <a:pt x="233" y="114"/>
                  </a:lnTo>
                  <a:lnTo>
                    <a:pt x="235" y="108"/>
                  </a:lnTo>
                  <a:lnTo>
                    <a:pt x="238" y="105"/>
                  </a:lnTo>
                  <a:lnTo>
                    <a:pt x="239" y="102"/>
                  </a:lnTo>
                  <a:lnTo>
                    <a:pt x="242" y="99"/>
                  </a:lnTo>
                  <a:lnTo>
                    <a:pt x="244" y="97"/>
                  </a:lnTo>
                  <a:lnTo>
                    <a:pt x="246" y="94"/>
                  </a:lnTo>
                  <a:lnTo>
                    <a:pt x="248" y="91"/>
                  </a:lnTo>
                  <a:lnTo>
                    <a:pt x="251" y="89"/>
                  </a:lnTo>
                  <a:lnTo>
                    <a:pt x="254" y="86"/>
                  </a:lnTo>
                  <a:lnTo>
                    <a:pt x="256" y="83"/>
                  </a:lnTo>
                  <a:lnTo>
                    <a:pt x="258" y="80"/>
                  </a:lnTo>
                  <a:lnTo>
                    <a:pt x="261" y="76"/>
                  </a:lnTo>
                  <a:lnTo>
                    <a:pt x="263" y="73"/>
                  </a:lnTo>
                  <a:lnTo>
                    <a:pt x="266" y="71"/>
                  </a:lnTo>
                  <a:lnTo>
                    <a:pt x="267" y="68"/>
                  </a:lnTo>
                  <a:lnTo>
                    <a:pt x="269" y="65"/>
                  </a:lnTo>
                  <a:lnTo>
                    <a:pt x="270" y="63"/>
                  </a:lnTo>
                  <a:lnTo>
                    <a:pt x="273" y="59"/>
                  </a:lnTo>
                  <a:lnTo>
                    <a:pt x="274" y="58"/>
                  </a:lnTo>
                  <a:lnTo>
                    <a:pt x="276" y="55"/>
                  </a:lnTo>
                  <a:lnTo>
                    <a:pt x="277" y="52"/>
                  </a:lnTo>
                  <a:lnTo>
                    <a:pt x="278" y="50"/>
                  </a:lnTo>
                  <a:lnTo>
                    <a:pt x="280" y="46"/>
                  </a:lnTo>
                  <a:lnTo>
                    <a:pt x="282" y="41"/>
                  </a:lnTo>
                  <a:lnTo>
                    <a:pt x="284" y="38"/>
                  </a:lnTo>
                  <a:lnTo>
                    <a:pt x="285" y="33"/>
                  </a:lnTo>
                  <a:lnTo>
                    <a:pt x="285" y="30"/>
                  </a:lnTo>
                  <a:lnTo>
                    <a:pt x="286" y="26"/>
                  </a:lnTo>
                  <a:lnTo>
                    <a:pt x="285" y="23"/>
                  </a:lnTo>
                  <a:lnTo>
                    <a:pt x="285" y="19"/>
                  </a:lnTo>
                  <a:lnTo>
                    <a:pt x="285" y="17"/>
                  </a:lnTo>
                  <a:lnTo>
                    <a:pt x="285" y="15"/>
                  </a:lnTo>
                  <a:lnTo>
                    <a:pt x="284" y="12"/>
                  </a:lnTo>
                  <a:lnTo>
                    <a:pt x="282" y="9"/>
                  </a:lnTo>
                  <a:lnTo>
                    <a:pt x="280" y="8"/>
                  </a:lnTo>
                  <a:lnTo>
                    <a:pt x="280" y="5"/>
                  </a:lnTo>
                  <a:lnTo>
                    <a:pt x="277" y="3"/>
                  </a:lnTo>
                  <a:lnTo>
                    <a:pt x="274" y="1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5" y="1"/>
                  </a:lnTo>
                  <a:lnTo>
                    <a:pt x="263" y="2"/>
                  </a:lnTo>
                  <a:lnTo>
                    <a:pt x="263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2" name="Freeform 180"/>
            <p:cNvSpPr>
              <a:spLocks/>
            </p:cNvSpPr>
            <p:nvPr/>
          </p:nvSpPr>
          <p:spPr bwMode="auto">
            <a:xfrm>
              <a:off x="4149" y="2157"/>
              <a:ext cx="234" cy="833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" y="36"/>
                </a:cxn>
                <a:cxn ang="0">
                  <a:pos x="7" y="60"/>
                </a:cxn>
                <a:cxn ang="0">
                  <a:pos x="11" y="92"/>
                </a:cxn>
                <a:cxn ang="0">
                  <a:pos x="16" y="130"/>
                </a:cxn>
                <a:cxn ang="0">
                  <a:pos x="23" y="171"/>
                </a:cxn>
                <a:cxn ang="0">
                  <a:pos x="31" y="215"/>
                </a:cxn>
                <a:cxn ang="0">
                  <a:pos x="39" y="261"/>
                </a:cxn>
                <a:cxn ang="0">
                  <a:pos x="46" y="308"/>
                </a:cxn>
                <a:cxn ang="0">
                  <a:pos x="54" y="353"/>
                </a:cxn>
                <a:cxn ang="0">
                  <a:pos x="61" y="396"/>
                </a:cxn>
                <a:cxn ang="0">
                  <a:pos x="69" y="435"/>
                </a:cxn>
                <a:cxn ang="0">
                  <a:pos x="75" y="467"/>
                </a:cxn>
                <a:cxn ang="0">
                  <a:pos x="82" y="495"/>
                </a:cxn>
                <a:cxn ang="0">
                  <a:pos x="86" y="513"/>
                </a:cxn>
                <a:cxn ang="0">
                  <a:pos x="91" y="521"/>
                </a:cxn>
                <a:cxn ang="0">
                  <a:pos x="94" y="510"/>
                </a:cxn>
                <a:cxn ang="0">
                  <a:pos x="100" y="488"/>
                </a:cxn>
                <a:cxn ang="0">
                  <a:pos x="105" y="459"/>
                </a:cxn>
                <a:cxn ang="0">
                  <a:pos x="113" y="425"/>
                </a:cxn>
                <a:cxn ang="0">
                  <a:pos x="121" y="385"/>
                </a:cxn>
                <a:cxn ang="0">
                  <a:pos x="129" y="342"/>
                </a:cxn>
                <a:cxn ang="0">
                  <a:pos x="137" y="297"/>
                </a:cxn>
                <a:cxn ang="0">
                  <a:pos x="146" y="251"/>
                </a:cxn>
                <a:cxn ang="0">
                  <a:pos x="154" y="205"/>
                </a:cxn>
                <a:cxn ang="0">
                  <a:pos x="160" y="162"/>
                </a:cxn>
                <a:cxn ang="0">
                  <a:pos x="166" y="120"/>
                </a:cxn>
                <a:cxn ang="0">
                  <a:pos x="170" y="84"/>
                </a:cxn>
                <a:cxn ang="0">
                  <a:pos x="174" y="52"/>
                </a:cxn>
                <a:cxn ang="0">
                  <a:pos x="175" y="28"/>
                </a:cxn>
                <a:cxn ang="0">
                  <a:pos x="172" y="12"/>
                </a:cxn>
                <a:cxn ang="0">
                  <a:pos x="168" y="5"/>
                </a:cxn>
                <a:cxn ang="0">
                  <a:pos x="156" y="1"/>
                </a:cxn>
                <a:cxn ang="0">
                  <a:pos x="147" y="0"/>
                </a:cxn>
                <a:cxn ang="0">
                  <a:pos x="133" y="9"/>
                </a:cxn>
                <a:cxn ang="0">
                  <a:pos x="127" y="20"/>
                </a:cxn>
                <a:cxn ang="0">
                  <a:pos x="124" y="30"/>
                </a:cxn>
                <a:cxn ang="0">
                  <a:pos x="122" y="40"/>
                </a:cxn>
                <a:cxn ang="0">
                  <a:pos x="122" y="51"/>
                </a:cxn>
                <a:cxn ang="0">
                  <a:pos x="119" y="63"/>
                </a:cxn>
                <a:cxn ang="0">
                  <a:pos x="119" y="77"/>
                </a:cxn>
                <a:cxn ang="0">
                  <a:pos x="118" y="94"/>
                </a:cxn>
                <a:cxn ang="0">
                  <a:pos x="117" y="107"/>
                </a:cxn>
                <a:cxn ang="0">
                  <a:pos x="115" y="120"/>
                </a:cxn>
                <a:cxn ang="0">
                  <a:pos x="113" y="131"/>
                </a:cxn>
                <a:cxn ang="0">
                  <a:pos x="107" y="143"/>
                </a:cxn>
                <a:cxn ang="0">
                  <a:pos x="95" y="155"/>
                </a:cxn>
                <a:cxn ang="0">
                  <a:pos x="86" y="151"/>
                </a:cxn>
                <a:cxn ang="0">
                  <a:pos x="77" y="138"/>
                </a:cxn>
                <a:cxn ang="0">
                  <a:pos x="73" y="127"/>
                </a:cxn>
                <a:cxn ang="0">
                  <a:pos x="70" y="115"/>
                </a:cxn>
                <a:cxn ang="0">
                  <a:pos x="66" y="100"/>
                </a:cxn>
                <a:cxn ang="0">
                  <a:pos x="64" y="81"/>
                </a:cxn>
                <a:cxn ang="0">
                  <a:pos x="61" y="63"/>
                </a:cxn>
                <a:cxn ang="0">
                  <a:pos x="57" y="48"/>
                </a:cxn>
                <a:cxn ang="0">
                  <a:pos x="53" y="36"/>
                </a:cxn>
                <a:cxn ang="0">
                  <a:pos x="47" y="25"/>
                </a:cxn>
                <a:cxn ang="0">
                  <a:pos x="38" y="11"/>
                </a:cxn>
                <a:cxn ang="0">
                  <a:pos x="26" y="4"/>
                </a:cxn>
                <a:cxn ang="0">
                  <a:pos x="15" y="3"/>
                </a:cxn>
                <a:cxn ang="0">
                  <a:pos x="7" y="4"/>
                </a:cxn>
                <a:cxn ang="0">
                  <a:pos x="0" y="16"/>
                </a:cxn>
              </a:cxnLst>
              <a:rect l="0" t="0" r="r" b="b"/>
              <a:pathLst>
                <a:path w="175" h="521">
                  <a:moveTo>
                    <a:pt x="0" y="16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3" y="41"/>
                  </a:lnTo>
                  <a:lnTo>
                    <a:pt x="4" y="47"/>
                  </a:lnTo>
                  <a:lnTo>
                    <a:pt x="5" y="53"/>
                  </a:lnTo>
                  <a:lnTo>
                    <a:pt x="7" y="60"/>
                  </a:lnTo>
                  <a:lnTo>
                    <a:pt x="7" y="67"/>
                  </a:lnTo>
                  <a:lnTo>
                    <a:pt x="9" y="75"/>
                  </a:lnTo>
                  <a:lnTo>
                    <a:pt x="10" y="84"/>
                  </a:lnTo>
                  <a:lnTo>
                    <a:pt x="11" y="92"/>
                  </a:lnTo>
                  <a:lnTo>
                    <a:pt x="12" y="101"/>
                  </a:lnTo>
                  <a:lnTo>
                    <a:pt x="13" y="109"/>
                  </a:lnTo>
                  <a:lnTo>
                    <a:pt x="15" y="119"/>
                  </a:lnTo>
                  <a:lnTo>
                    <a:pt x="16" y="130"/>
                  </a:lnTo>
                  <a:lnTo>
                    <a:pt x="19" y="139"/>
                  </a:lnTo>
                  <a:lnTo>
                    <a:pt x="20" y="149"/>
                  </a:lnTo>
                  <a:lnTo>
                    <a:pt x="22" y="159"/>
                  </a:lnTo>
                  <a:lnTo>
                    <a:pt x="23" y="171"/>
                  </a:lnTo>
                  <a:lnTo>
                    <a:pt x="25" y="181"/>
                  </a:lnTo>
                  <a:lnTo>
                    <a:pt x="26" y="193"/>
                  </a:lnTo>
                  <a:lnTo>
                    <a:pt x="29" y="204"/>
                  </a:lnTo>
                  <a:lnTo>
                    <a:pt x="31" y="215"/>
                  </a:lnTo>
                  <a:lnTo>
                    <a:pt x="33" y="227"/>
                  </a:lnTo>
                  <a:lnTo>
                    <a:pt x="34" y="238"/>
                  </a:lnTo>
                  <a:lnTo>
                    <a:pt x="36" y="250"/>
                  </a:lnTo>
                  <a:lnTo>
                    <a:pt x="39" y="261"/>
                  </a:lnTo>
                  <a:lnTo>
                    <a:pt x="40" y="273"/>
                  </a:lnTo>
                  <a:lnTo>
                    <a:pt x="42" y="285"/>
                  </a:lnTo>
                  <a:lnTo>
                    <a:pt x="44" y="297"/>
                  </a:lnTo>
                  <a:lnTo>
                    <a:pt x="46" y="308"/>
                  </a:lnTo>
                  <a:lnTo>
                    <a:pt x="47" y="318"/>
                  </a:lnTo>
                  <a:lnTo>
                    <a:pt x="50" y="330"/>
                  </a:lnTo>
                  <a:lnTo>
                    <a:pt x="52" y="342"/>
                  </a:lnTo>
                  <a:lnTo>
                    <a:pt x="54" y="353"/>
                  </a:lnTo>
                  <a:lnTo>
                    <a:pt x="55" y="364"/>
                  </a:lnTo>
                  <a:lnTo>
                    <a:pt x="57" y="374"/>
                  </a:lnTo>
                  <a:lnTo>
                    <a:pt x="60" y="385"/>
                  </a:lnTo>
                  <a:lnTo>
                    <a:pt x="61" y="396"/>
                  </a:lnTo>
                  <a:lnTo>
                    <a:pt x="63" y="405"/>
                  </a:lnTo>
                  <a:lnTo>
                    <a:pt x="65" y="416"/>
                  </a:lnTo>
                  <a:lnTo>
                    <a:pt x="67" y="425"/>
                  </a:lnTo>
                  <a:lnTo>
                    <a:pt x="69" y="435"/>
                  </a:lnTo>
                  <a:lnTo>
                    <a:pt x="71" y="443"/>
                  </a:lnTo>
                  <a:lnTo>
                    <a:pt x="72" y="452"/>
                  </a:lnTo>
                  <a:lnTo>
                    <a:pt x="74" y="459"/>
                  </a:lnTo>
                  <a:lnTo>
                    <a:pt x="75" y="467"/>
                  </a:lnTo>
                  <a:lnTo>
                    <a:pt x="77" y="474"/>
                  </a:lnTo>
                  <a:lnTo>
                    <a:pt x="79" y="482"/>
                  </a:lnTo>
                  <a:lnTo>
                    <a:pt x="80" y="488"/>
                  </a:lnTo>
                  <a:lnTo>
                    <a:pt x="82" y="495"/>
                  </a:lnTo>
                  <a:lnTo>
                    <a:pt x="83" y="499"/>
                  </a:lnTo>
                  <a:lnTo>
                    <a:pt x="84" y="505"/>
                  </a:lnTo>
                  <a:lnTo>
                    <a:pt x="85" y="508"/>
                  </a:lnTo>
                  <a:lnTo>
                    <a:pt x="86" y="513"/>
                  </a:lnTo>
                  <a:lnTo>
                    <a:pt x="87" y="515"/>
                  </a:lnTo>
                  <a:lnTo>
                    <a:pt x="88" y="518"/>
                  </a:lnTo>
                  <a:lnTo>
                    <a:pt x="90" y="520"/>
                  </a:lnTo>
                  <a:lnTo>
                    <a:pt x="91" y="521"/>
                  </a:lnTo>
                  <a:lnTo>
                    <a:pt x="91" y="519"/>
                  </a:lnTo>
                  <a:lnTo>
                    <a:pt x="92" y="516"/>
                  </a:lnTo>
                  <a:lnTo>
                    <a:pt x="93" y="513"/>
                  </a:lnTo>
                  <a:lnTo>
                    <a:pt x="94" y="510"/>
                  </a:lnTo>
                  <a:lnTo>
                    <a:pt x="95" y="504"/>
                  </a:lnTo>
                  <a:lnTo>
                    <a:pt x="96" y="499"/>
                  </a:lnTo>
                  <a:lnTo>
                    <a:pt x="97" y="492"/>
                  </a:lnTo>
                  <a:lnTo>
                    <a:pt x="100" y="488"/>
                  </a:lnTo>
                  <a:lnTo>
                    <a:pt x="101" y="481"/>
                  </a:lnTo>
                  <a:lnTo>
                    <a:pt x="102" y="474"/>
                  </a:lnTo>
                  <a:lnTo>
                    <a:pt x="103" y="466"/>
                  </a:lnTo>
                  <a:lnTo>
                    <a:pt x="105" y="459"/>
                  </a:lnTo>
                  <a:lnTo>
                    <a:pt x="106" y="450"/>
                  </a:lnTo>
                  <a:lnTo>
                    <a:pt x="108" y="442"/>
                  </a:lnTo>
                  <a:lnTo>
                    <a:pt x="111" y="434"/>
                  </a:lnTo>
                  <a:lnTo>
                    <a:pt x="113" y="425"/>
                  </a:lnTo>
                  <a:lnTo>
                    <a:pt x="115" y="415"/>
                  </a:lnTo>
                  <a:lnTo>
                    <a:pt x="116" y="404"/>
                  </a:lnTo>
                  <a:lnTo>
                    <a:pt x="118" y="395"/>
                  </a:lnTo>
                  <a:lnTo>
                    <a:pt x="121" y="385"/>
                  </a:lnTo>
                  <a:lnTo>
                    <a:pt x="122" y="374"/>
                  </a:lnTo>
                  <a:lnTo>
                    <a:pt x="125" y="364"/>
                  </a:lnTo>
                  <a:lnTo>
                    <a:pt x="126" y="353"/>
                  </a:lnTo>
                  <a:lnTo>
                    <a:pt x="129" y="342"/>
                  </a:lnTo>
                  <a:lnTo>
                    <a:pt x="132" y="331"/>
                  </a:lnTo>
                  <a:lnTo>
                    <a:pt x="133" y="320"/>
                  </a:lnTo>
                  <a:lnTo>
                    <a:pt x="135" y="308"/>
                  </a:lnTo>
                  <a:lnTo>
                    <a:pt x="137" y="297"/>
                  </a:lnTo>
                  <a:lnTo>
                    <a:pt x="139" y="285"/>
                  </a:lnTo>
                  <a:lnTo>
                    <a:pt x="142" y="274"/>
                  </a:lnTo>
                  <a:lnTo>
                    <a:pt x="144" y="262"/>
                  </a:lnTo>
                  <a:lnTo>
                    <a:pt x="146" y="251"/>
                  </a:lnTo>
                  <a:lnTo>
                    <a:pt x="148" y="239"/>
                  </a:lnTo>
                  <a:lnTo>
                    <a:pt x="149" y="228"/>
                  </a:lnTo>
                  <a:lnTo>
                    <a:pt x="152" y="217"/>
                  </a:lnTo>
                  <a:lnTo>
                    <a:pt x="154" y="205"/>
                  </a:lnTo>
                  <a:lnTo>
                    <a:pt x="156" y="194"/>
                  </a:lnTo>
                  <a:lnTo>
                    <a:pt x="157" y="182"/>
                  </a:lnTo>
                  <a:lnTo>
                    <a:pt x="159" y="172"/>
                  </a:lnTo>
                  <a:lnTo>
                    <a:pt x="160" y="162"/>
                  </a:lnTo>
                  <a:lnTo>
                    <a:pt x="163" y="150"/>
                  </a:lnTo>
                  <a:lnTo>
                    <a:pt x="164" y="140"/>
                  </a:lnTo>
                  <a:lnTo>
                    <a:pt x="165" y="130"/>
                  </a:lnTo>
                  <a:lnTo>
                    <a:pt x="166" y="120"/>
                  </a:lnTo>
                  <a:lnTo>
                    <a:pt x="167" y="110"/>
                  </a:lnTo>
                  <a:lnTo>
                    <a:pt x="169" y="101"/>
                  </a:lnTo>
                  <a:lnTo>
                    <a:pt x="170" y="92"/>
                  </a:lnTo>
                  <a:lnTo>
                    <a:pt x="170" y="84"/>
                  </a:lnTo>
                  <a:lnTo>
                    <a:pt x="172" y="75"/>
                  </a:lnTo>
                  <a:lnTo>
                    <a:pt x="172" y="67"/>
                  </a:lnTo>
                  <a:lnTo>
                    <a:pt x="173" y="59"/>
                  </a:lnTo>
                  <a:lnTo>
                    <a:pt x="174" y="52"/>
                  </a:lnTo>
                  <a:lnTo>
                    <a:pt x="174" y="45"/>
                  </a:lnTo>
                  <a:lnTo>
                    <a:pt x="174" y="39"/>
                  </a:lnTo>
                  <a:lnTo>
                    <a:pt x="174" y="33"/>
                  </a:lnTo>
                  <a:lnTo>
                    <a:pt x="175" y="28"/>
                  </a:lnTo>
                  <a:lnTo>
                    <a:pt x="174" y="23"/>
                  </a:lnTo>
                  <a:lnTo>
                    <a:pt x="174" y="17"/>
                  </a:lnTo>
                  <a:lnTo>
                    <a:pt x="173" y="14"/>
                  </a:lnTo>
                  <a:lnTo>
                    <a:pt x="172" y="12"/>
                  </a:lnTo>
                  <a:lnTo>
                    <a:pt x="170" y="8"/>
                  </a:lnTo>
                  <a:lnTo>
                    <a:pt x="170" y="7"/>
                  </a:lnTo>
                  <a:lnTo>
                    <a:pt x="169" y="6"/>
                  </a:lnTo>
                  <a:lnTo>
                    <a:pt x="168" y="5"/>
                  </a:lnTo>
                  <a:lnTo>
                    <a:pt x="165" y="4"/>
                  </a:lnTo>
                  <a:lnTo>
                    <a:pt x="162" y="3"/>
                  </a:lnTo>
                  <a:lnTo>
                    <a:pt x="159" y="3"/>
                  </a:lnTo>
                  <a:lnTo>
                    <a:pt x="156" y="1"/>
                  </a:lnTo>
                  <a:lnTo>
                    <a:pt x="154" y="0"/>
                  </a:lnTo>
                  <a:lnTo>
                    <a:pt x="150" y="0"/>
                  </a:lnTo>
                  <a:lnTo>
                    <a:pt x="149" y="0"/>
                  </a:lnTo>
                  <a:lnTo>
                    <a:pt x="147" y="0"/>
                  </a:lnTo>
                  <a:lnTo>
                    <a:pt x="143" y="1"/>
                  </a:lnTo>
                  <a:lnTo>
                    <a:pt x="139" y="3"/>
                  </a:lnTo>
                  <a:lnTo>
                    <a:pt x="135" y="6"/>
                  </a:lnTo>
                  <a:lnTo>
                    <a:pt x="133" y="9"/>
                  </a:lnTo>
                  <a:lnTo>
                    <a:pt x="131" y="11"/>
                  </a:lnTo>
                  <a:lnTo>
                    <a:pt x="129" y="14"/>
                  </a:lnTo>
                  <a:lnTo>
                    <a:pt x="128" y="16"/>
                  </a:lnTo>
                  <a:lnTo>
                    <a:pt x="127" y="20"/>
                  </a:lnTo>
                  <a:lnTo>
                    <a:pt x="126" y="23"/>
                  </a:lnTo>
                  <a:lnTo>
                    <a:pt x="125" y="27"/>
                  </a:lnTo>
                  <a:lnTo>
                    <a:pt x="125" y="28"/>
                  </a:lnTo>
                  <a:lnTo>
                    <a:pt x="124" y="30"/>
                  </a:lnTo>
                  <a:lnTo>
                    <a:pt x="123" y="33"/>
                  </a:lnTo>
                  <a:lnTo>
                    <a:pt x="123" y="36"/>
                  </a:lnTo>
                  <a:lnTo>
                    <a:pt x="123" y="38"/>
                  </a:lnTo>
                  <a:lnTo>
                    <a:pt x="122" y="40"/>
                  </a:lnTo>
                  <a:lnTo>
                    <a:pt x="122" y="43"/>
                  </a:lnTo>
                  <a:lnTo>
                    <a:pt x="122" y="45"/>
                  </a:lnTo>
                  <a:lnTo>
                    <a:pt x="122" y="48"/>
                  </a:lnTo>
                  <a:lnTo>
                    <a:pt x="122" y="51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19" y="60"/>
                  </a:lnTo>
                  <a:lnTo>
                    <a:pt x="119" y="63"/>
                  </a:lnTo>
                  <a:lnTo>
                    <a:pt x="119" y="67"/>
                  </a:lnTo>
                  <a:lnTo>
                    <a:pt x="119" y="70"/>
                  </a:lnTo>
                  <a:lnTo>
                    <a:pt x="119" y="73"/>
                  </a:lnTo>
                  <a:lnTo>
                    <a:pt x="119" y="77"/>
                  </a:lnTo>
                  <a:lnTo>
                    <a:pt x="119" y="81"/>
                  </a:lnTo>
                  <a:lnTo>
                    <a:pt x="119" y="86"/>
                  </a:lnTo>
                  <a:lnTo>
                    <a:pt x="118" y="90"/>
                  </a:lnTo>
                  <a:lnTo>
                    <a:pt x="118" y="94"/>
                  </a:lnTo>
                  <a:lnTo>
                    <a:pt x="118" y="98"/>
                  </a:lnTo>
                  <a:lnTo>
                    <a:pt x="118" y="101"/>
                  </a:lnTo>
                  <a:lnTo>
                    <a:pt x="117" y="104"/>
                  </a:lnTo>
                  <a:lnTo>
                    <a:pt x="117" y="107"/>
                  </a:lnTo>
                  <a:lnTo>
                    <a:pt x="116" y="110"/>
                  </a:lnTo>
                  <a:lnTo>
                    <a:pt x="116" y="114"/>
                  </a:lnTo>
                  <a:lnTo>
                    <a:pt x="115" y="117"/>
                  </a:lnTo>
                  <a:lnTo>
                    <a:pt x="115" y="120"/>
                  </a:lnTo>
                  <a:lnTo>
                    <a:pt x="114" y="123"/>
                  </a:lnTo>
                  <a:lnTo>
                    <a:pt x="114" y="126"/>
                  </a:lnTo>
                  <a:lnTo>
                    <a:pt x="113" y="127"/>
                  </a:lnTo>
                  <a:lnTo>
                    <a:pt x="113" y="131"/>
                  </a:lnTo>
                  <a:lnTo>
                    <a:pt x="112" y="133"/>
                  </a:lnTo>
                  <a:lnTo>
                    <a:pt x="112" y="136"/>
                  </a:lnTo>
                  <a:lnTo>
                    <a:pt x="108" y="140"/>
                  </a:lnTo>
                  <a:lnTo>
                    <a:pt x="107" y="143"/>
                  </a:lnTo>
                  <a:lnTo>
                    <a:pt x="105" y="146"/>
                  </a:lnTo>
                  <a:lnTo>
                    <a:pt x="104" y="149"/>
                  </a:lnTo>
                  <a:lnTo>
                    <a:pt x="100" y="152"/>
                  </a:lnTo>
                  <a:lnTo>
                    <a:pt x="95" y="155"/>
                  </a:lnTo>
                  <a:lnTo>
                    <a:pt x="93" y="155"/>
                  </a:lnTo>
                  <a:lnTo>
                    <a:pt x="91" y="154"/>
                  </a:lnTo>
                  <a:lnTo>
                    <a:pt x="88" y="152"/>
                  </a:lnTo>
                  <a:lnTo>
                    <a:pt x="86" y="151"/>
                  </a:lnTo>
                  <a:lnTo>
                    <a:pt x="84" y="148"/>
                  </a:lnTo>
                  <a:lnTo>
                    <a:pt x="82" y="146"/>
                  </a:lnTo>
                  <a:lnTo>
                    <a:pt x="79" y="141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3"/>
                  </a:lnTo>
                  <a:lnTo>
                    <a:pt x="74" y="130"/>
                  </a:lnTo>
                  <a:lnTo>
                    <a:pt x="73" y="127"/>
                  </a:lnTo>
                  <a:lnTo>
                    <a:pt x="72" y="124"/>
                  </a:lnTo>
                  <a:lnTo>
                    <a:pt x="71" y="120"/>
                  </a:lnTo>
                  <a:lnTo>
                    <a:pt x="71" y="118"/>
                  </a:lnTo>
                  <a:lnTo>
                    <a:pt x="70" y="115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67" y="103"/>
                  </a:lnTo>
                  <a:lnTo>
                    <a:pt x="66" y="100"/>
                  </a:lnTo>
                  <a:lnTo>
                    <a:pt x="65" y="95"/>
                  </a:lnTo>
                  <a:lnTo>
                    <a:pt x="65" y="91"/>
                  </a:lnTo>
                  <a:lnTo>
                    <a:pt x="64" y="86"/>
                  </a:lnTo>
                  <a:lnTo>
                    <a:pt x="64" y="81"/>
                  </a:lnTo>
                  <a:lnTo>
                    <a:pt x="64" y="77"/>
                  </a:lnTo>
                  <a:lnTo>
                    <a:pt x="63" y="72"/>
                  </a:lnTo>
                  <a:lnTo>
                    <a:pt x="62" y="67"/>
                  </a:lnTo>
                  <a:lnTo>
                    <a:pt x="61" y="63"/>
                  </a:lnTo>
                  <a:lnTo>
                    <a:pt x="60" y="60"/>
                  </a:lnTo>
                  <a:lnTo>
                    <a:pt x="60" y="55"/>
                  </a:lnTo>
                  <a:lnTo>
                    <a:pt x="59" y="52"/>
                  </a:lnTo>
                  <a:lnTo>
                    <a:pt x="57" y="48"/>
                  </a:lnTo>
                  <a:lnTo>
                    <a:pt x="56" y="45"/>
                  </a:lnTo>
                  <a:lnTo>
                    <a:pt x="55" y="41"/>
                  </a:lnTo>
                  <a:lnTo>
                    <a:pt x="54" y="38"/>
                  </a:lnTo>
                  <a:lnTo>
                    <a:pt x="53" y="36"/>
                  </a:lnTo>
                  <a:lnTo>
                    <a:pt x="52" y="33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47" y="25"/>
                  </a:lnTo>
                  <a:lnTo>
                    <a:pt x="45" y="21"/>
                  </a:lnTo>
                  <a:lnTo>
                    <a:pt x="43" y="17"/>
                  </a:lnTo>
                  <a:lnTo>
                    <a:pt x="40" y="14"/>
                  </a:lnTo>
                  <a:lnTo>
                    <a:pt x="38" y="11"/>
                  </a:lnTo>
                  <a:lnTo>
                    <a:pt x="34" y="8"/>
                  </a:lnTo>
                  <a:lnTo>
                    <a:pt x="31" y="7"/>
                  </a:lnTo>
                  <a:lnTo>
                    <a:pt x="29" y="5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7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3" name="Freeform 181"/>
            <p:cNvSpPr>
              <a:spLocks/>
            </p:cNvSpPr>
            <p:nvPr/>
          </p:nvSpPr>
          <p:spPr bwMode="auto">
            <a:xfrm>
              <a:off x="4179" y="1685"/>
              <a:ext cx="306" cy="320"/>
            </a:xfrm>
            <a:custGeom>
              <a:avLst/>
              <a:gdLst/>
              <a:ahLst/>
              <a:cxnLst>
                <a:cxn ang="0">
                  <a:pos x="92" y="212"/>
                </a:cxn>
                <a:cxn ang="0">
                  <a:pos x="79" y="210"/>
                </a:cxn>
                <a:cxn ang="0">
                  <a:pos x="63" y="205"/>
                </a:cxn>
                <a:cxn ang="0">
                  <a:pos x="49" y="197"/>
                </a:cxn>
                <a:cxn ang="0">
                  <a:pos x="30" y="181"/>
                </a:cxn>
                <a:cxn ang="0">
                  <a:pos x="15" y="160"/>
                </a:cxn>
                <a:cxn ang="0">
                  <a:pos x="6" y="142"/>
                </a:cxn>
                <a:cxn ang="0">
                  <a:pos x="2" y="130"/>
                </a:cxn>
                <a:cxn ang="0">
                  <a:pos x="0" y="117"/>
                </a:cxn>
                <a:cxn ang="0">
                  <a:pos x="0" y="103"/>
                </a:cxn>
                <a:cxn ang="0">
                  <a:pos x="1" y="90"/>
                </a:cxn>
                <a:cxn ang="0">
                  <a:pos x="4" y="76"/>
                </a:cxn>
                <a:cxn ang="0">
                  <a:pos x="12" y="55"/>
                </a:cxn>
                <a:cxn ang="0">
                  <a:pos x="27" y="35"/>
                </a:cxn>
                <a:cxn ang="0">
                  <a:pos x="45" y="19"/>
                </a:cxn>
                <a:cxn ang="0">
                  <a:pos x="60" y="9"/>
                </a:cxn>
                <a:cxn ang="0">
                  <a:pos x="77" y="3"/>
                </a:cxn>
                <a:cxn ang="0">
                  <a:pos x="90" y="0"/>
                </a:cxn>
                <a:cxn ang="0">
                  <a:pos x="103" y="0"/>
                </a:cxn>
                <a:cxn ang="0">
                  <a:pos x="115" y="0"/>
                </a:cxn>
                <a:cxn ang="0">
                  <a:pos x="126" y="3"/>
                </a:cxn>
                <a:cxn ang="0">
                  <a:pos x="139" y="6"/>
                </a:cxn>
                <a:cxn ang="0">
                  <a:pos x="157" y="16"/>
                </a:cxn>
                <a:cxn ang="0">
                  <a:pos x="176" y="30"/>
                </a:cxn>
                <a:cxn ang="0">
                  <a:pos x="190" y="49"/>
                </a:cxn>
                <a:cxn ang="0">
                  <a:pos x="200" y="71"/>
                </a:cxn>
                <a:cxn ang="0">
                  <a:pos x="204" y="86"/>
                </a:cxn>
                <a:cxn ang="0">
                  <a:pos x="156" y="95"/>
                </a:cxn>
                <a:cxn ang="0">
                  <a:pos x="146" y="72"/>
                </a:cxn>
                <a:cxn ang="0">
                  <a:pos x="129" y="59"/>
                </a:cxn>
                <a:cxn ang="0">
                  <a:pos x="108" y="52"/>
                </a:cxn>
                <a:cxn ang="0">
                  <a:pos x="92" y="53"/>
                </a:cxn>
                <a:cxn ang="0">
                  <a:pos x="79" y="56"/>
                </a:cxn>
                <a:cxn ang="0">
                  <a:pos x="64" y="68"/>
                </a:cxn>
                <a:cxn ang="0">
                  <a:pos x="54" y="83"/>
                </a:cxn>
                <a:cxn ang="0">
                  <a:pos x="50" y="96"/>
                </a:cxn>
                <a:cxn ang="0">
                  <a:pos x="50" y="110"/>
                </a:cxn>
                <a:cxn ang="0">
                  <a:pos x="51" y="124"/>
                </a:cxn>
                <a:cxn ang="0">
                  <a:pos x="61" y="142"/>
                </a:cxn>
                <a:cxn ang="0">
                  <a:pos x="77" y="156"/>
                </a:cxn>
                <a:cxn ang="0">
                  <a:pos x="89" y="162"/>
                </a:cxn>
                <a:cxn ang="0">
                  <a:pos x="103" y="164"/>
                </a:cxn>
                <a:cxn ang="0">
                  <a:pos x="117" y="162"/>
                </a:cxn>
                <a:cxn ang="0">
                  <a:pos x="133" y="154"/>
                </a:cxn>
                <a:cxn ang="0">
                  <a:pos x="150" y="134"/>
                </a:cxn>
                <a:cxn ang="0">
                  <a:pos x="156" y="118"/>
                </a:cxn>
                <a:cxn ang="0">
                  <a:pos x="157" y="106"/>
                </a:cxn>
                <a:cxn ang="0">
                  <a:pos x="205" y="109"/>
                </a:cxn>
                <a:cxn ang="0">
                  <a:pos x="204" y="122"/>
                </a:cxn>
                <a:cxn ang="0">
                  <a:pos x="202" y="135"/>
                </a:cxn>
                <a:cxn ang="0">
                  <a:pos x="198" y="148"/>
                </a:cxn>
                <a:cxn ang="0">
                  <a:pos x="185" y="170"/>
                </a:cxn>
                <a:cxn ang="0">
                  <a:pos x="169" y="188"/>
                </a:cxn>
                <a:cxn ang="0">
                  <a:pos x="148" y="202"/>
                </a:cxn>
                <a:cxn ang="0">
                  <a:pos x="133" y="207"/>
                </a:cxn>
                <a:cxn ang="0">
                  <a:pos x="121" y="211"/>
                </a:cxn>
                <a:cxn ang="0">
                  <a:pos x="109" y="213"/>
                </a:cxn>
              </a:cxnLst>
              <a:rect l="0" t="0" r="r" b="b"/>
              <a:pathLst>
                <a:path w="206" h="213">
                  <a:moveTo>
                    <a:pt x="103" y="213"/>
                  </a:moveTo>
                  <a:lnTo>
                    <a:pt x="101" y="213"/>
                  </a:lnTo>
                  <a:lnTo>
                    <a:pt x="98" y="213"/>
                  </a:lnTo>
                  <a:lnTo>
                    <a:pt x="94" y="212"/>
                  </a:lnTo>
                  <a:lnTo>
                    <a:pt x="92" y="212"/>
                  </a:lnTo>
                  <a:lnTo>
                    <a:pt x="90" y="211"/>
                  </a:lnTo>
                  <a:lnTo>
                    <a:pt x="88" y="211"/>
                  </a:lnTo>
                  <a:lnTo>
                    <a:pt x="84" y="211"/>
                  </a:lnTo>
                  <a:lnTo>
                    <a:pt x="82" y="211"/>
                  </a:lnTo>
                  <a:lnTo>
                    <a:pt x="79" y="210"/>
                  </a:lnTo>
                  <a:lnTo>
                    <a:pt x="77" y="209"/>
                  </a:lnTo>
                  <a:lnTo>
                    <a:pt x="74" y="209"/>
                  </a:lnTo>
                  <a:lnTo>
                    <a:pt x="72" y="207"/>
                  </a:lnTo>
                  <a:lnTo>
                    <a:pt x="67" y="206"/>
                  </a:lnTo>
                  <a:lnTo>
                    <a:pt x="63" y="205"/>
                  </a:lnTo>
                  <a:lnTo>
                    <a:pt x="60" y="203"/>
                  </a:lnTo>
                  <a:lnTo>
                    <a:pt x="58" y="202"/>
                  </a:lnTo>
                  <a:lnTo>
                    <a:pt x="56" y="201"/>
                  </a:lnTo>
                  <a:lnTo>
                    <a:pt x="53" y="199"/>
                  </a:lnTo>
                  <a:lnTo>
                    <a:pt x="49" y="197"/>
                  </a:lnTo>
                  <a:lnTo>
                    <a:pt x="45" y="195"/>
                  </a:lnTo>
                  <a:lnTo>
                    <a:pt x="41" y="191"/>
                  </a:lnTo>
                  <a:lnTo>
                    <a:pt x="37" y="188"/>
                  </a:lnTo>
                  <a:lnTo>
                    <a:pt x="33" y="185"/>
                  </a:lnTo>
                  <a:lnTo>
                    <a:pt x="30" y="181"/>
                  </a:lnTo>
                  <a:lnTo>
                    <a:pt x="27" y="178"/>
                  </a:lnTo>
                  <a:lnTo>
                    <a:pt x="23" y="174"/>
                  </a:lnTo>
                  <a:lnTo>
                    <a:pt x="20" y="170"/>
                  </a:lnTo>
                  <a:lnTo>
                    <a:pt x="17" y="166"/>
                  </a:lnTo>
                  <a:lnTo>
                    <a:pt x="15" y="160"/>
                  </a:lnTo>
                  <a:lnTo>
                    <a:pt x="12" y="157"/>
                  </a:lnTo>
                  <a:lnTo>
                    <a:pt x="10" y="152"/>
                  </a:lnTo>
                  <a:lnTo>
                    <a:pt x="8" y="148"/>
                  </a:lnTo>
                  <a:lnTo>
                    <a:pt x="7" y="146"/>
                  </a:lnTo>
                  <a:lnTo>
                    <a:pt x="6" y="142"/>
                  </a:lnTo>
                  <a:lnTo>
                    <a:pt x="5" y="140"/>
                  </a:lnTo>
                  <a:lnTo>
                    <a:pt x="4" y="138"/>
                  </a:lnTo>
                  <a:lnTo>
                    <a:pt x="4" y="135"/>
                  </a:lnTo>
                  <a:lnTo>
                    <a:pt x="2" y="132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1" y="125"/>
                  </a:lnTo>
                  <a:lnTo>
                    <a:pt x="1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1" y="90"/>
                  </a:lnTo>
                  <a:lnTo>
                    <a:pt x="1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2" y="79"/>
                  </a:lnTo>
                  <a:lnTo>
                    <a:pt x="4" y="76"/>
                  </a:lnTo>
                  <a:lnTo>
                    <a:pt x="4" y="75"/>
                  </a:lnTo>
                  <a:lnTo>
                    <a:pt x="6" y="69"/>
                  </a:lnTo>
                  <a:lnTo>
                    <a:pt x="8" y="64"/>
                  </a:lnTo>
                  <a:lnTo>
                    <a:pt x="10" y="60"/>
                  </a:lnTo>
                  <a:lnTo>
                    <a:pt x="12" y="55"/>
                  </a:lnTo>
                  <a:lnTo>
                    <a:pt x="15" y="51"/>
                  </a:lnTo>
                  <a:lnTo>
                    <a:pt x="17" y="47"/>
                  </a:lnTo>
                  <a:lnTo>
                    <a:pt x="20" y="43"/>
                  </a:lnTo>
                  <a:lnTo>
                    <a:pt x="23" y="39"/>
                  </a:lnTo>
                  <a:lnTo>
                    <a:pt x="27" y="35"/>
                  </a:lnTo>
                  <a:lnTo>
                    <a:pt x="30" y="31"/>
                  </a:lnTo>
                  <a:lnTo>
                    <a:pt x="33" y="27"/>
                  </a:lnTo>
                  <a:lnTo>
                    <a:pt x="37" y="24"/>
                  </a:lnTo>
                  <a:lnTo>
                    <a:pt x="41" y="21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53" y="12"/>
                  </a:lnTo>
                  <a:lnTo>
                    <a:pt x="56" y="11"/>
                  </a:lnTo>
                  <a:lnTo>
                    <a:pt x="58" y="11"/>
                  </a:lnTo>
                  <a:lnTo>
                    <a:pt x="60" y="9"/>
                  </a:lnTo>
                  <a:lnTo>
                    <a:pt x="63" y="8"/>
                  </a:lnTo>
                  <a:lnTo>
                    <a:pt x="67" y="6"/>
                  </a:lnTo>
                  <a:lnTo>
                    <a:pt x="72" y="5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5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20" y="1"/>
                  </a:lnTo>
                  <a:lnTo>
                    <a:pt x="122" y="1"/>
                  </a:lnTo>
                  <a:lnTo>
                    <a:pt x="124" y="1"/>
                  </a:lnTo>
                  <a:lnTo>
                    <a:pt x="126" y="3"/>
                  </a:lnTo>
                  <a:lnTo>
                    <a:pt x="129" y="4"/>
                  </a:lnTo>
                  <a:lnTo>
                    <a:pt x="132" y="4"/>
                  </a:lnTo>
                  <a:lnTo>
                    <a:pt x="134" y="5"/>
                  </a:lnTo>
                  <a:lnTo>
                    <a:pt x="136" y="5"/>
                  </a:lnTo>
                  <a:lnTo>
                    <a:pt x="139" y="6"/>
                  </a:lnTo>
                  <a:lnTo>
                    <a:pt x="141" y="7"/>
                  </a:lnTo>
                  <a:lnTo>
                    <a:pt x="144" y="8"/>
                  </a:lnTo>
                  <a:lnTo>
                    <a:pt x="150" y="11"/>
                  </a:lnTo>
                  <a:lnTo>
                    <a:pt x="153" y="14"/>
                  </a:lnTo>
                  <a:lnTo>
                    <a:pt x="157" y="16"/>
                  </a:lnTo>
                  <a:lnTo>
                    <a:pt x="161" y="19"/>
                  </a:lnTo>
                  <a:lnTo>
                    <a:pt x="164" y="21"/>
                  </a:lnTo>
                  <a:lnTo>
                    <a:pt x="169" y="24"/>
                  </a:lnTo>
                  <a:lnTo>
                    <a:pt x="173" y="28"/>
                  </a:lnTo>
                  <a:lnTo>
                    <a:pt x="176" y="30"/>
                  </a:lnTo>
                  <a:lnTo>
                    <a:pt x="179" y="35"/>
                  </a:lnTo>
                  <a:lnTo>
                    <a:pt x="182" y="38"/>
                  </a:lnTo>
                  <a:lnTo>
                    <a:pt x="185" y="43"/>
                  </a:lnTo>
                  <a:lnTo>
                    <a:pt x="187" y="46"/>
                  </a:lnTo>
                  <a:lnTo>
                    <a:pt x="190" y="49"/>
                  </a:lnTo>
                  <a:lnTo>
                    <a:pt x="192" y="54"/>
                  </a:lnTo>
                  <a:lnTo>
                    <a:pt x="195" y="59"/>
                  </a:lnTo>
                  <a:lnTo>
                    <a:pt x="196" y="62"/>
                  </a:lnTo>
                  <a:lnTo>
                    <a:pt x="198" y="68"/>
                  </a:lnTo>
                  <a:lnTo>
                    <a:pt x="200" y="71"/>
                  </a:lnTo>
                  <a:lnTo>
                    <a:pt x="202" y="76"/>
                  </a:lnTo>
                  <a:lnTo>
                    <a:pt x="202" y="79"/>
                  </a:lnTo>
                  <a:lnTo>
                    <a:pt x="202" y="82"/>
                  </a:lnTo>
                  <a:lnTo>
                    <a:pt x="203" y="84"/>
                  </a:lnTo>
                  <a:lnTo>
                    <a:pt x="204" y="86"/>
                  </a:lnTo>
                  <a:lnTo>
                    <a:pt x="204" y="88"/>
                  </a:lnTo>
                  <a:lnTo>
                    <a:pt x="204" y="92"/>
                  </a:lnTo>
                  <a:lnTo>
                    <a:pt x="204" y="94"/>
                  </a:lnTo>
                  <a:lnTo>
                    <a:pt x="205" y="96"/>
                  </a:lnTo>
                  <a:lnTo>
                    <a:pt x="156" y="95"/>
                  </a:lnTo>
                  <a:lnTo>
                    <a:pt x="154" y="90"/>
                  </a:lnTo>
                  <a:lnTo>
                    <a:pt x="153" y="85"/>
                  </a:lnTo>
                  <a:lnTo>
                    <a:pt x="151" y="82"/>
                  </a:lnTo>
                  <a:lnTo>
                    <a:pt x="149" y="77"/>
                  </a:lnTo>
                  <a:lnTo>
                    <a:pt x="146" y="72"/>
                  </a:lnTo>
                  <a:lnTo>
                    <a:pt x="143" y="69"/>
                  </a:lnTo>
                  <a:lnTo>
                    <a:pt x="140" y="67"/>
                  </a:lnTo>
                  <a:lnTo>
                    <a:pt x="136" y="64"/>
                  </a:lnTo>
                  <a:lnTo>
                    <a:pt x="133" y="61"/>
                  </a:lnTo>
                  <a:lnTo>
                    <a:pt x="129" y="59"/>
                  </a:lnTo>
                  <a:lnTo>
                    <a:pt x="125" y="56"/>
                  </a:lnTo>
                  <a:lnTo>
                    <a:pt x="121" y="55"/>
                  </a:lnTo>
                  <a:lnTo>
                    <a:pt x="117" y="53"/>
                  </a:lnTo>
                  <a:lnTo>
                    <a:pt x="112" y="53"/>
                  </a:lnTo>
                  <a:lnTo>
                    <a:pt x="108" y="52"/>
                  </a:lnTo>
                  <a:lnTo>
                    <a:pt x="103" y="52"/>
                  </a:lnTo>
                  <a:lnTo>
                    <a:pt x="101" y="52"/>
                  </a:lnTo>
                  <a:lnTo>
                    <a:pt x="98" y="52"/>
                  </a:lnTo>
                  <a:lnTo>
                    <a:pt x="94" y="52"/>
                  </a:lnTo>
                  <a:lnTo>
                    <a:pt x="92" y="53"/>
                  </a:lnTo>
                  <a:lnTo>
                    <a:pt x="89" y="53"/>
                  </a:lnTo>
                  <a:lnTo>
                    <a:pt x="87" y="54"/>
                  </a:lnTo>
                  <a:lnTo>
                    <a:pt x="84" y="54"/>
                  </a:lnTo>
                  <a:lnTo>
                    <a:pt x="82" y="56"/>
                  </a:lnTo>
                  <a:lnTo>
                    <a:pt x="79" y="56"/>
                  </a:lnTo>
                  <a:lnTo>
                    <a:pt x="77" y="57"/>
                  </a:lnTo>
                  <a:lnTo>
                    <a:pt x="74" y="60"/>
                  </a:lnTo>
                  <a:lnTo>
                    <a:pt x="72" y="61"/>
                  </a:lnTo>
                  <a:lnTo>
                    <a:pt x="68" y="64"/>
                  </a:lnTo>
                  <a:lnTo>
                    <a:pt x="64" y="68"/>
                  </a:lnTo>
                  <a:lnTo>
                    <a:pt x="61" y="71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56" y="80"/>
                  </a:lnTo>
                  <a:lnTo>
                    <a:pt x="54" y="83"/>
                  </a:lnTo>
                  <a:lnTo>
                    <a:pt x="53" y="86"/>
                  </a:lnTo>
                  <a:lnTo>
                    <a:pt x="52" y="88"/>
                  </a:lnTo>
                  <a:lnTo>
                    <a:pt x="51" y="91"/>
                  </a:lnTo>
                  <a:lnTo>
                    <a:pt x="50" y="93"/>
                  </a:lnTo>
                  <a:lnTo>
                    <a:pt x="50" y="96"/>
                  </a:lnTo>
                  <a:lnTo>
                    <a:pt x="50" y="99"/>
                  </a:lnTo>
                  <a:lnTo>
                    <a:pt x="50" y="101"/>
                  </a:lnTo>
                  <a:lnTo>
                    <a:pt x="50" y="104"/>
                  </a:lnTo>
                  <a:lnTo>
                    <a:pt x="50" y="108"/>
                  </a:lnTo>
                  <a:lnTo>
                    <a:pt x="50" y="110"/>
                  </a:lnTo>
                  <a:lnTo>
                    <a:pt x="50" y="114"/>
                  </a:lnTo>
                  <a:lnTo>
                    <a:pt x="50" y="116"/>
                  </a:lnTo>
                  <a:lnTo>
                    <a:pt x="50" y="118"/>
                  </a:lnTo>
                  <a:lnTo>
                    <a:pt x="50" y="122"/>
                  </a:lnTo>
                  <a:lnTo>
                    <a:pt x="51" y="124"/>
                  </a:lnTo>
                  <a:lnTo>
                    <a:pt x="52" y="127"/>
                  </a:lnTo>
                  <a:lnTo>
                    <a:pt x="53" y="130"/>
                  </a:lnTo>
                  <a:lnTo>
                    <a:pt x="56" y="134"/>
                  </a:lnTo>
                  <a:lnTo>
                    <a:pt x="59" y="139"/>
                  </a:lnTo>
                  <a:lnTo>
                    <a:pt x="61" y="142"/>
                  </a:lnTo>
                  <a:lnTo>
                    <a:pt x="64" y="147"/>
                  </a:lnTo>
                  <a:lnTo>
                    <a:pt x="68" y="150"/>
                  </a:lnTo>
                  <a:lnTo>
                    <a:pt x="72" y="154"/>
                  </a:lnTo>
                  <a:lnTo>
                    <a:pt x="74" y="155"/>
                  </a:lnTo>
                  <a:lnTo>
                    <a:pt x="77" y="156"/>
                  </a:lnTo>
                  <a:lnTo>
                    <a:pt x="79" y="157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7" y="160"/>
                  </a:lnTo>
                  <a:lnTo>
                    <a:pt x="89" y="162"/>
                  </a:lnTo>
                  <a:lnTo>
                    <a:pt x="92" y="163"/>
                  </a:lnTo>
                  <a:lnTo>
                    <a:pt x="94" y="163"/>
                  </a:lnTo>
                  <a:lnTo>
                    <a:pt x="98" y="163"/>
                  </a:lnTo>
                  <a:lnTo>
                    <a:pt x="101" y="163"/>
                  </a:lnTo>
                  <a:lnTo>
                    <a:pt x="103" y="164"/>
                  </a:lnTo>
                  <a:lnTo>
                    <a:pt x="105" y="163"/>
                  </a:lnTo>
                  <a:lnTo>
                    <a:pt x="109" y="163"/>
                  </a:lnTo>
                  <a:lnTo>
                    <a:pt x="111" y="163"/>
                  </a:lnTo>
                  <a:lnTo>
                    <a:pt x="113" y="163"/>
                  </a:lnTo>
                  <a:lnTo>
                    <a:pt x="117" y="162"/>
                  </a:lnTo>
                  <a:lnTo>
                    <a:pt x="119" y="160"/>
                  </a:lnTo>
                  <a:lnTo>
                    <a:pt x="122" y="159"/>
                  </a:lnTo>
                  <a:lnTo>
                    <a:pt x="124" y="159"/>
                  </a:lnTo>
                  <a:lnTo>
                    <a:pt x="129" y="156"/>
                  </a:lnTo>
                  <a:lnTo>
                    <a:pt x="133" y="154"/>
                  </a:lnTo>
                  <a:lnTo>
                    <a:pt x="136" y="150"/>
                  </a:lnTo>
                  <a:lnTo>
                    <a:pt x="141" y="147"/>
                  </a:lnTo>
                  <a:lnTo>
                    <a:pt x="144" y="142"/>
                  </a:lnTo>
                  <a:lnTo>
                    <a:pt x="148" y="139"/>
                  </a:lnTo>
                  <a:lnTo>
                    <a:pt x="150" y="134"/>
                  </a:lnTo>
                  <a:lnTo>
                    <a:pt x="153" y="130"/>
                  </a:lnTo>
                  <a:lnTo>
                    <a:pt x="153" y="127"/>
                  </a:lnTo>
                  <a:lnTo>
                    <a:pt x="154" y="124"/>
                  </a:lnTo>
                  <a:lnTo>
                    <a:pt x="155" y="122"/>
                  </a:lnTo>
                  <a:lnTo>
                    <a:pt x="156" y="118"/>
                  </a:lnTo>
                  <a:lnTo>
                    <a:pt x="156" y="116"/>
                  </a:lnTo>
                  <a:lnTo>
                    <a:pt x="156" y="114"/>
                  </a:lnTo>
                  <a:lnTo>
                    <a:pt x="156" y="110"/>
                  </a:lnTo>
                  <a:lnTo>
                    <a:pt x="157" y="108"/>
                  </a:lnTo>
                  <a:lnTo>
                    <a:pt x="157" y="106"/>
                  </a:lnTo>
                  <a:lnTo>
                    <a:pt x="157" y="103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6" y="107"/>
                  </a:lnTo>
                  <a:lnTo>
                    <a:pt x="205" y="109"/>
                  </a:lnTo>
                  <a:lnTo>
                    <a:pt x="205" y="111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20"/>
                  </a:lnTo>
                  <a:lnTo>
                    <a:pt x="204" y="122"/>
                  </a:lnTo>
                  <a:lnTo>
                    <a:pt x="204" y="125"/>
                  </a:lnTo>
                  <a:lnTo>
                    <a:pt x="204" y="127"/>
                  </a:lnTo>
                  <a:lnTo>
                    <a:pt x="203" y="130"/>
                  </a:lnTo>
                  <a:lnTo>
                    <a:pt x="202" y="132"/>
                  </a:lnTo>
                  <a:lnTo>
                    <a:pt x="202" y="135"/>
                  </a:lnTo>
                  <a:lnTo>
                    <a:pt x="201" y="138"/>
                  </a:lnTo>
                  <a:lnTo>
                    <a:pt x="201" y="140"/>
                  </a:lnTo>
                  <a:lnTo>
                    <a:pt x="200" y="142"/>
                  </a:lnTo>
                  <a:lnTo>
                    <a:pt x="198" y="146"/>
                  </a:lnTo>
                  <a:lnTo>
                    <a:pt x="198" y="148"/>
                  </a:lnTo>
                  <a:lnTo>
                    <a:pt x="195" y="152"/>
                  </a:lnTo>
                  <a:lnTo>
                    <a:pt x="194" y="157"/>
                  </a:lnTo>
                  <a:lnTo>
                    <a:pt x="191" y="160"/>
                  </a:lnTo>
                  <a:lnTo>
                    <a:pt x="188" y="166"/>
                  </a:lnTo>
                  <a:lnTo>
                    <a:pt x="185" y="170"/>
                  </a:lnTo>
                  <a:lnTo>
                    <a:pt x="182" y="174"/>
                  </a:lnTo>
                  <a:lnTo>
                    <a:pt x="179" y="178"/>
                  </a:lnTo>
                  <a:lnTo>
                    <a:pt x="176" y="181"/>
                  </a:lnTo>
                  <a:lnTo>
                    <a:pt x="172" y="185"/>
                  </a:lnTo>
                  <a:lnTo>
                    <a:pt x="169" y="188"/>
                  </a:lnTo>
                  <a:lnTo>
                    <a:pt x="164" y="191"/>
                  </a:lnTo>
                  <a:lnTo>
                    <a:pt x="161" y="195"/>
                  </a:lnTo>
                  <a:lnTo>
                    <a:pt x="156" y="197"/>
                  </a:lnTo>
                  <a:lnTo>
                    <a:pt x="152" y="199"/>
                  </a:lnTo>
                  <a:lnTo>
                    <a:pt x="148" y="202"/>
                  </a:lnTo>
                  <a:lnTo>
                    <a:pt x="143" y="205"/>
                  </a:lnTo>
                  <a:lnTo>
                    <a:pt x="141" y="205"/>
                  </a:lnTo>
                  <a:lnTo>
                    <a:pt x="139" y="206"/>
                  </a:lnTo>
                  <a:lnTo>
                    <a:pt x="135" y="206"/>
                  </a:lnTo>
                  <a:lnTo>
                    <a:pt x="133" y="207"/>
                  </a:lnTo>
                  <a:lnTo>
                    <a:pt x="131" y="209"/>
                  </a:lnTo>
                  <a:lnTo>
                    <a:pt x="129" y="209"/>
                  </a:lnTo>
                  <a:lnTo>
                    <a:pt x="125" y="210"/>
                  </a:lnTo>
                  <a:lnTo>
                    <a:pt x="123" y="211"/>
                  </a:lnTo>
                  <a:lnTo>
                    <a:pt x="121" y="211"/>
                  </a:lnTo>
                  <a:lnTo>
                    <a:pt x="119" y="211"/>
                  </a:lnTo>
                  <a:lnTo>
                    <a:pt x="115" y="211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09" y="213"/>
                  </a:lnTo>
                  <a:lnTo>
                    <a:pt x="105" y="213"/>
                  </a:lnTo>
                  <a:lnTo>
                    <a:pt x="103" y="213"/>
                  </a:lnTo>
                  <a:lnTo>
                    <a:pt x="103" y="21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34" name="Text Box 909"/>
          <p:cNvSpPr txBox="1">
            <a:spLocks noChangeArrowheads="1"/>
          </p:cNvSpPr>
          <p:nvPr/>
        </p:nvSpPr>
        <p:spPr bwMode="auto">
          <a:xfrm>
            <a:off x="6239797" y="1916832"/>
            <a:ext cx="4924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폭발</a:t>
            </a:r>
            <a:endParaRPr lang="en-US" altLang="ko-KR" sz="12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5" name="Text Box 909"/>
          <p:cNvSpPr txBox="1">
            <a:spLocks noChangeArrowheads="1"/>
          </p:cNvSpPr>
          <p:nvPr/>
        </p:nvSpPr>
        <p:spPr bwMode="auto">
          <a:xfrm>
            <a:off x="4644008" y="1988840"/>
            <a:ext cx="13468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FFFF"/>
                </a:solidFill>
                <a:latin typeface="+mn-ea"/>
              </a:rPr>
              <a:t>180Km</a:t>
            </a:r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에서 발사</a:t>
            </a:r>
            <a:endParaRPr lang="en-US" altLang="ko-KR" sz="1200" dirty="0" smtClean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3797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5" y="1081729"/>
            <a:ext cx="8843186" cy="546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#2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39552" y="220486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적군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대함 </a:t>
            </a:r>
            <a:r>
              <a:rPr lang="ko-KR" altLang="en-US" sz="10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유도탄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39552" y="266100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Decoy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9552" y="3132463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대응 공격 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36365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9552" y="409780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SSM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발사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233" y="2218618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117481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96" y="376555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17" y="3180387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79" y="4346593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539552" y="4581128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교전 평가</a:t>
            </a:r>
          </a:p>
        </p:txBody>
      </p:sp>
      <p:sp>
        <p:nvSpPr>
          <p:cNvPr id="19" name="자유형 18"/>
          <p:cNvSpPr/>
          <p:nvPr/>
        </p:nvSpPr>
        <p:spPr>
          <a:xfrm>
            <a:off x="2339750" y="2419410"/>
            <a:ext cx="360989" cy="505534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067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#3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908050"/>
            <a:ext cx="8569325" cy="1152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57200" indent="-4572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  <a:buAutoNum type="arabicPeriod"/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Description.</a:t>
            </a:r>
          </a:p>
          <a:p>
            <a:pPr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- </a:t>
            </a:r>
            <a:r>
              <a:rPr kumimoji="1" lang="ko-KR" altLang="en-US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적의 헬기 전투기 공격</a:t>
            </a:r>
            <a:endParaRPr kumimoji="1" lang="en-US" altLang="ko-KR" sz="2400" dirty="0" smtClean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  <a:p>
            <a:pPr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 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: 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함포를 이용한 헬기 공격</a:t>
            </a:r>
            <a:endParaRPr kumimoji="1" lang="en-US" altLang="ko-KR" sz="2000" dirty="0" smtClean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  <a:p>
            <a:pPr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  : 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전투기 회향</a:t>
            </a:r>
            <a:endParaRPr kumimoji="1" lang="en-US" altLang="ko-KR" sz="20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242545" y="2996952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 헬기 탐지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42545" y="3453096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교전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42545" y="3924551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전투기 탐지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242545" y="4428607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전투기 회향 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6153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3" t="15101" r="37468" b="3"/>
          <a:stretch/>
        </p:blipFill>
        <p:spPr bwMode="auto">
          <a:xfrm>
            <a:off x="0" y="1162228"/>
            <a:ext cx="8826499" cy="551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#3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39552" y="2204864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 헬기 탐지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39552" y="266100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교전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9552" y="3132463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전투기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36365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전투기 회향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71" y="3068960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0" y="4461372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581127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733256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077588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자유형 31"/>
          <p:cNvSpPr/>
          <p:nvPr/>
        </p:nvSpPr>
        <p:spPr>
          <a:xfrm flipH="1" flipV="1">
            <a:off x="4811510" y="3768540"/>
            <a:ext cx="192535" cy="513536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pic>
        <p:nvPicPr>
          <p:cNvPr id="1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601" y="3068960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3239960" y="1428201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1475656" y="4840868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7198370" y="4552836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http://preview.turbosquid.com/Preview/2014/05/20__00_55_42/CH-53E_1.jpgda7eeda2-a580-4a04-b27b-3076193a5261Original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1" b="12495"/>
          <a:stretch/>
        </p:blipFill>
        <p:spPr bwMode="auto">
          <a:xfrm>
            <a:off x="2987824" y="2492896"/>
            <a:ext cx="411999" cy="3036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http://preview.turbosquid.com/Preview/2014/05/17__19_29_52/02.jpgd9c9f98a-2608-43c5-bca8-03876ec396e5Origin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226" y="1275174"/>
            <a:ext cx="368545" cy="36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http://preview.turbosquid.com/Preview/2014/05/17__19_29_52/02.jpgd9c9f98a-2608-43c5-bca8-03876ec396e5Origin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550359"/>
            <a:ext cx="368545" cy="36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http://preview.turbosquid.com/Preview/2014/05/20__00_55_42/CH-53E_1.jpgda7eeda2-a580-4a04-b27b-3076193a5261Original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1" b="12495"/>
          <a:stretch/>
        </p:blipFill>
        <p:spPr bwMode="auto">
          <a:xfrm>
            <a:off x="4448033" y="2276872"/>
            <a:ext cx="411999" cy="3036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7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50800" cmpd="dbl">
            <a:noFill/>
            <a:miter lim="800000"/>
            <a:headEnd/>
            <a:tailEnd/>
          </a:ln>
        </p:spPr>
      </p:pic>
      <p:pic>
        <p:nvPicPr>
          <p:cNvPr id="23555" name="Picture 2" descr="C:\Documents and Settings\LIGNEX1\바탕 화면\흰바탕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7025" y="3035300"/>
            <a:ext cx="5924550" cy="382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6" descr="conte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8413" y="1001713"/>
            <a:ext cx="331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AutoShape 12"/>
          <p:cNvSpPr>
            <a:spLocks noChangeArrowheads="1"/>
          </p:cNvSpPr>
          <p:nvPr/>
        </p:nvSpPr>
        <p:spPr bwMode="auto">
          <a:xfrm>
            <a:off x="2487613" y="2292350"/>
            <a:ext cx="5970587" cy="6889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1"/>
              </a:gs>
              <a:gs pos="100000">
                <a:srgbClr val="B3E6FF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6B8A99"/>
            </a:prst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HY견고딕" pitchFamily="18" charset="-127"/>
              </a:rPr>
              <a:t>전장 가시화 시나리오</a:t>
            </a:r>
            <a:endParaRPr kumimoji="1" lang="en-US" altLang="ko-KR" sz="200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HY견고딕" pitchFamily="18" charset="-127"/>
            </a:endParaRPr>
          </a:p>
        </p:txBody>
      </p:sp>
      <p:pic>
        <p:nvPicPr>
          <p:cNvPr id="23558" name="Picture 11" descr="납작2_0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2390775"/>
            <a:ext cx="4794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 Box 16"/>
          <p:cNvSpPr txBox="1">
            <a:spLocks noChangeArrowheads="1"/>
          </p:cNvSpPr>
          <p:nvPr/>
        </p:nvSpPr>
        <p:spPr bwMode="auto">
          <a:xfrm>
            <a:off x="3095625" y="3276600"/>
            <a:ext cx="5556250" cy="16158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kumimoji="1" lang="en-US" altLang="ko-KR" dirty="0" smtClean="0">
                <a:latin typeface="HY견고딕" pitchFamily="18" charset="-127"/>
                <a:ea typeface="HY견고딕" pitchFamily="18" charset="-127"/>
              </a:rPr>
              <a:t>Scenario #1</a:t>
            </a:r>
            <a:endParaRPr kumimoji="1"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kumimoji="1" lang="en-US" altLang="ko-KR" dirty="0" smtClean="0">
                <a:latin typeface="HY견고딕" pitchFamily="18" charset="-127"/>
                <a:ea typeface="HY견고딕" pitchFamily="18" charset="-127"/>
              </a:rPr>
              <a:t>Scenario #2</a:t>
            </a: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kumimoji="1" lang="en-US" altLang="ko-KR" dirty="0" smtClean="0">
                <a:latin typeface="HY견고딕" pitchFamily="18" charset="-127"/>
                <a:ea typeface="HY견고딕" pitchFamily="18" charset="-127"/>
              </a:rPr>
              <a:t>Scenario #3</a:t>
            </a:r>
            <a:endParaRPr kumimoji="1"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endParaRPr kumimoji="1"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3" t="15101" r="37468" b="3"/>
          <a:stretch/>
        </p:blipFill>
        <p:spPr bwMode="auto">
          <a:xfrm>
            <a:off x="0" y="1162228"/>
            <a:ext cx="8826499" cy="551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#3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71" y="3068960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0" y="4461372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581127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733256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077588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자유형 31"/>
          <p:cNvSpPr/>
          <p:nvPr/>
        </p:nvSpPr>
        <p:spPr>
          <a:xfrm flipH="1" flipV="1">
            <a:off x="4811510" y="3768540"/>
            <a:ext cx="192535" cy="513536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pic>
        <p:nvPicPr>
          <p:cNvPr id="1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601" y="3068960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3239960" y="1428201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1475656" y="4840868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7198370" y="4552836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http://preview.turbosquid.com/Preview/2014/05/20__00_55_42/CH-53E_1.jpgda7eeda2-a580-4a04-b27b-3076193a5261Original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1" b="12495"/>
          <a:stretch/>
        </p:blipFill>
        <p:spPr bwMode="auto">
          <a:xfrm>
            <a:off x="3033960" y="2509200"/>
            <a:ext cx="411999" cy="3036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원호 25"/>
          <p:cNvSpPr/>
          <p:nvPr/>
        </p:nvSpPr>
        <p:spPr>
          <a:xfrm rot="20772377">
            <a:off x="2846967" y="2690415"/>
            <a:ext cx="1472625" cy="963750"/>
          </a:xfrm>
          <a:prstGeom prst="arc">
            <a:avLst/>
          </a:prstGeom>
          <a:ln w="12700">
            <a:solidFill>
              <a:srgbClr val="FF000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31" name="Group 172"/>
          <p:cNvGrpSpPr>
            <a:grpSpLocks/>
          </p:cNvGrpSpPr>
          <p:nvPr/>
        </p:nvGrpSpPr>
        <p:grpSpPr bwMode="auto">
          <a:xfrm rot="492818">
            <a:off x="3225983" y="2574122"/>
            <a:ext cx="297773" cy="331250"/>
            <a:chOff x="3424" y="754"/>
            <a:chExt cx="1781" cy="2222"/>
          </a:xfrm>
        </p:grpSpPr>
        <p:sp>
          <p:nvSpPr>
            <p:cNvPr id="33" name="AutoShape 173"/>
            <p:cNvSpPr>
              <a:spLocks noChangeAspect="1" noChangeArrowheads="1"/>
            </p:cNvSpPr>
            <p:nvPr/>
          </p:nvSpPr>
          <p:spPr bwMode="auto">
            <a:xfrm>
              <a:off x="3409" y="764"/>
              <a:ext cx="1789" cy="2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4" name="Freeform 174"/>
            <p:cNvSpPr>
              <a:spLocks/>
            </p:cNvSpPr>
            <p:nvPr/>
          </p:nvSpPr>
          <p:spPr bwMode="auto">
            <a:xfrm>
              <a:off x="4340" y="806"/>
              <a:ext cx="405" cy="805"/>
            </a:xfrm>
            <a:custGeom>
              <a:avLst/>
              <a:gdLst/>
              <a:ahLst/>
              <a:cxnLst>
                <a:cxn ang="0">
                  <a:pos x="6" y="410"/>
                </a:cxn>
                <a:cxn ang="0">
                  <a:pos x="15" y="395"/>
                </a:cxn>
                <a:cxn ang="0">
                  <a:pos x="29" y="374"/>
                </a:cxn>
                <a:cxn ang="0">
                  <a:pos x="48" y="346"/>
                </a:cxn>
                <a:cxn ang="0">
                  <a:pos x="69" y="314"/>
                </a:cxn>
                <a:cxn ang="0">
                  <a:pos x="92" y="277"/>
                </a:cxn>
                <a:cxn ang="0">
                  <a:pos x="118" y="241"/>
                </a:cxn>
                <a:cxn ang="0">
                  <a:pos x="144" y="202"/>
                </a:cxn>
                <a:cxn ang="0">
                  <a:pos x="170" y="163"/>
                </a:cxn>
                <a:cxn ang="0">
                  <a:pos x="195" y="126"/>
                </a:cxn>
                <a:cxn ang="0">
                  <a:pos x="219" y="91"/>
                </a:cxn>
                <a:cxn ang="0">
                  <a:pos x="241" y="61"/>
                </a:cxn>
                <a:cxn ang="0">
                  <a:pos x="260" y="35"/>
                </a:cxn>
                <a:cxn ang="0">
                  <a:pos x="275" y="15"/>
                </a:cxn>
                <a:cxn ang="0">
                  <a:pos x="286" y="3"/>
                </a:cxn>
                <a:cxn ang="0">
                  <a:pos x="291" y="2"/>
                </a:cxn>
                <a:cxn ang="0">
                  <a:pos x="288" y="16"/>
                </a:cxn>
                <a:cxn ang="0">
                  <a:pos x="284" y="41"/>
                </a:cxn>
                <a:cxn ang="0">
                  <a:pos x="276" y="71"/>
                </a:cxn>
                <a:cxn ang="0">
                  <a:pos x="268" y="109"/>
                </a:cxn>
                <a:cxn ang="0">
                  <a:pos x="260" y="150"/>
                </a:cxn>
                <a:cxn ang="0">
                  <a:pos x="250" y="196"/>
                </a:cxn>
                <a:cxn ang="0">
                  <a:pos x="237" y="242"/>
                </a:cxn>
                <a:cxn ang="0">
                  <a:pos x="226" y="289"/>
                </a:cxn>
                <a:cxn ang="0">
                  <a:pos x="214" y="335"/>
                </a:cxn>
                <a:cxn ang="0">
                  <a:pos x="202" y="378"/>
                </a:cxn>
                <a:cxn ang="0">
                  <a:pos x="191" y="418"/>
                </a:cxn>
                <a:cxn ang="0">
                  <a:pos x="180" y="453"/>
                </a:cxn>
                <a:cxn ang="0">
                  <a:pos x="170" y="480"/>
                </a:cxn>
                <a:cxn ang="0">
                  <a:pos x="160" y="501"/>
                </a:cxn>
                <a:cxn ang="0">
                  <a:pos x="150" y="513"/>
                </a:cxn>
                <a:cxn ang="0">
                  <a:pos x="139" y="509"/>
                </a:cxn>
                <a:cxn ang="0">
                  <a:pos x="129" y="503"/>
                </a:cxn>
                <a:cxn ang="0">
                  <a:pos x="120" y="491"/>
                </a:cxn>
                <a:cxn ang="0">
                  <a:pos x="118" y="480"/>
                </a:cxn>
                <a:cxn ang="0">
                  <a:pos x="119" y="466"/>
                </a:cxn>
                <a:cxn ang="0">
                  <a:pos x="122" y="453"/>
                </a:cxn>
                <a:cxn ang="0">
                  <a:pos x="125" y="441"/>
                </a:cxn>
                <a:cxn ang="0">
                  <a:pos x="129" y="430"/>
                </a:cxn>
                <a:cxn ang="0">
                  <a:pos x="134" y="417"/>
                </a:cxn>
                <a:cxn ang="0">
                  <a:pos x="140" y="402"/>
                </a:cxn>
                <a:cxn ang="0">
                  <a:pos x="144" y="388"/>
                </a:cxn>
                <a:cxn ang="0">
                  <a:pos x="148" y="376"/>
                </a:cxn>
                <a:cxn ang="0">
                  <a:pos x="150" y="364"/>
                </a:cxn>
                <a:cxn ang="0">
                  <a:pos x="151" y="353"/>
                </a:cxn>
                <a:cxn ang="0">
                  <a:pos x="149" y="339"/>
                </a:cxn>
                <a:cxn ang="0">
                  <a:pos x="143" y="332"/>
                </a:cxn>
                <a:cxn ang="0">
                  <a:pos x="131" y="334"/>
                </a:cxn>
                <a:cxn ang="0">
                  <a:pos x="118" y="345"/>
                </a:cxn>
                <a:cxn ang="0">
                  <a:pos x="108" y="355"/>
                </a:cxn>
                <a:cxn ang="0">
                  <a:pos x="99" y="367"/>
                </a:cxn>
                <a:cxn ang="0">
                  <a:pos x="89" y="382"/>
                </a:cxn>
                <a:cxn ang="0">
                  <a:pos x="79" y="398"/>
                </a:cxn>
                <a:cxn ang="0">
                  <a:pos x="69" y="410"/>
                </a:cxn>
                <a:cxn ang="0">
                  <a:pos x="60" y="419"/>
                </a:cxn>
                <a:cxn ang="0">
                  <a:pos x="45" y="433"/>
                </a:cxn>
                <a:cxn ang="0">
                  <a:pos x="30" y="439"/>
                </a:cxn>
                <a:cxn ang="0">
                  <a:pos x="17" y="440"/>
                </a:cxn>
                <a:cxn ang="0">
                  <a:pos x="6" y="433"/>
                </a:cxn>
                <a:cxn ang="0">
                  <a:pos x="0" y="421"/>
                </a:cxn>
              </a:cxnLst>
              <a:rect l="0" t="0" r="r" b="b"/>
              <a:pathLst>
                <a:path w="292" h="514">
                  <a:moveTo>
                    <a:pt x="2" y="418"/>
                  </a:moveTo>
                  <a:lnTo>
                    <a:pt x="3" y="417"/>
                  </a:lnTo>
                  <a:lnTo>
                    <a:pt x="4" y="414"/>
                  </a:lnTo>
                  <a:lnTo>
                    <a:pt x="6" y="410"/>
                  </a:lnTo>
                  <a:lnTo>
                    <a:pt x="7" y="408"/>
                  </a:lnTo>
                  <a:lnTo>
                    <a:pt x="9" y="404"/>
                  </a:lnTo>
                  <a:lnTo>
                    <a:pt x="13" y="400"/>
                  </a:lnTo>
                  <a:lnTo>
                    <a:pt x="15" y="395"/>
                  </a:lnTo>
                  <a:lnTo>
                    <a:pt x="18" y="391"/>
                  </a:lnTo>
                  <a:lnTo>
                    <a:pt x="22" y="385"/>
                  </a:lnTo>
                  <a:lnTo>
                    <a:pt x="26" y="380"/>
                  </a:lnTo>
                  <a:lnTo>
                    <a:pt x="29" y="374"/>
                  </a:lnTo>
                  <a:lnTo>
                    <a:pt x="34" y="367"/>
                  </a:lnTo>
                  <a:lnTo>
                    <a:pt x="38" y="360"/>
                  </a:lnTo>
                  <a:lnTo>
                    <a:pt x="44" y="354"/>
                  </a:lnTo>
                  <a:lnTo>
                    <a:pt x="48" y="346"/>
                  </a:lnTo>
                  <a:lnTo>
                    <a:pt x="53" y="338"/>
                  </a:lnTo>
                  <a:lnTo>
                    <a:pt x="58" y="330"/>
                  </a:lnTo>
                  <a:lnTo>
                    <a:pt x="64" y="322"/>
                  </a:lnTo>
                  <a:lnTo>
                    <a:pt x="69" y="314"/>
                  </a:lnTo>
                  <a:lnTo>
                    <a:pt x="75" y="305"/>
                  </a:lnTo>
                  <a:lnTo>
                    <a:pt x="80" y="296"/>
                  </a:lnTo>
                  <a:lnTo>
                    <a:pt x="87" y="288"/>
                  </a:lnTo>
                  <a:lnTo>
                    <a:pt x="92" y="277"/>
                  </a:lnTo>
                  <a:lnTo>
                    <a:pt x="99" y="268"/>
                  </a:lnTo>
                  <a:lnTo>
                    <a:pt x="105" y="259"/>
                  </a:lnTo>
                  <a:lnTo>
                    <a:pt x="111" y="250"/>
                  </a:lnTo>
                  <a:lnTo>
                    <a:pt x="118" y="241"/>
                  </a:lnTo>
                  <a:lnTo>
                    <a:pt x="125" y="231"/>
                  </a:lnTo>
                  <a:lnTo>
                    <a:pt x="131" y="221"/>
                  </a:lnTo>
                  <a:lnTo>
                    <a:pt x="138" y="212"/>
                  </a:lnTo>
                  <a:lnTo>
                    <a:pt x="144" y="202"/>
                  </a:lnTo>
                  <a:lnTo>
                    <a:pt x="150" y="193"/>
                  </a:lnTo>
                  <a:lnTo>
                    <a:pt x="157" y="182"/>
                  </a:lnTo>
                  <a:lnTo>
                    <a:pt x="163" y="172"/>
                  </a:lnTo>
                  <a:lnTo>
                    <a:pt x="170" y="163"/>
                  </a:lnTo>
                  <a:lnTo>
                    <a:pt x="175" y="154"/>
                  </a:lnTo>
                  <a:lnTo>
                    <a:pt x="182" y="145"/>
                  </a:lnTo>
                  <a:lnTo>
                    <a:pt x="189" y="136"/>
                  </a:lnTo>
                  <a:lnTo>
                    <a:pt x="195" y="126"/>
                  </a:lnTo>
                  <a:lnTo>
                    <a:pt x="201" y="116"/>
                  </a:lnTo>
                  <a:lnTo>
                    <a:pt x="206" y="108"/>
                  </a:lnTo>
                  <a:lnTo>
                    <a:pt x="213" y="100"/>
                  </a:lnTo>
                  <a:lnTo>
                    <a:pt x="219" y="91"/>
                  </a:lnTo>
                  <a:lnTo>
                    <a:pt x="225" y="83"/>
                  </a:lnTo>
                  <a:lnTo>
                    <a:pt x="230" y="76"/>
                  </a:lnTo>
                  <a:lnTo>
                    <a:pt x="236" y="69"/>
                  </a:lnTo>
                  <a:lnTo>
                    <a:pt x="241" y="61"/>
                  </a:lnTo>
                  <a:lnTo>
                    <a:pt x="246" y="54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0" y="35"/>
                  </a:lnTo>
                  <a:lnTo>
                    <a:pt x="264" y="29"/>
                  </a:lnTo>
                  <a:lnTo>
                    <a:pt x="267" y="23"/>
                  </a:lnTo>
                  <a:lnTo>
                    <a:pt x="272" y="20"/>
                  </a:lnTo>
                  <a:lnTo>
                    <a:pt x="275" y="15"/>
                  </a:lnTo>
                  <a:lnTo>
                    <a:pt x="278" y="12"/>
                  </a:lnTo>
                  <a:lnTo>
                    <a:pt x="281" y="8"/>
                  </a:lnTo>
                  <a:lnTo>
                    <a:pt x="284" y="5"/>
                  </a:lnTo>
                  <a:lnTo>
                    <a:pt x="286" y="3"/>
                  </a:lnTo>
                  <a:lnTo>
                    <a:pt x="288" y="2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1" y="2"/>
                  </a:lnTo>
                  <a:lnTo>
                    <a:pt x="291" y="5"/>
                  </a:lnTo>
                  <a:lnTo>
                    <a:pt x="290" y="8"/>
                  </a:lnTo>
                  <a:lnTo>
                    <a:pt x="288" y="13"/>
                  </a:lnTo>
                  <a:lnTo>
                    <a:pt x="288" y="16"/>
                  </a:lnTo>
                  <a:lnTo>
                    <a:pt x="287" y="22"/>
                  </a:lnTo>
                  <a:lnTo>
                    <a:pt x="286" y="28"/>
                  </a:lnTo>
                  <a:lnTo>
                    <a:pt x="285" y="35"/>
                  </a:lnTo>
                  <a:lnTo>
                    <a:pt x="284" y="41"/>
                  </a:lnTo>
                  <a:lnTo>
                    <a:pt x="282" y="49"/>
                  </a:lnTo>
                  <a:lnTo>
                    <a:pt x="281" y="55"/>
                  </a:lnTo>
                  <a:lnTo>
                    <a:pt x="278" y="63"/>
                  </a:lnTo>
                  <a:lnTo>
                    <a:pt x="276" y="71"/>
                  </a:lnTo>
                  <a:lnTo>
                    <a:pt x="275" y="81"/>
                  </a:lnTo>
                  <a:lnTo>
                    <a:pt x="273" y="90"/>
                  </a:lnTo>
                  <a:lnTo>
                    <a:pt x="272" y="100"/>
                  </a:lnTo>
                  <a:lnTo>
                    <a:pt x="268" y="109"/>
                  </a:lnTo>
                  <a:lnTo>
                    <a:pt x="267" y="120"/>
                  </a:lnTo>
                  <a:lnTo>
                    <a:pt x="264" y="130"/>
                  </a:lnTo>
                  <a:lnTo>
                    <a:pt x="262" y="140"/>
                  </a:lnTo>
                  <a:lnTo>
                    <a:pt x="260" y="150"/>
                  </a:lnTo>
                  <a:lnTo>
                    <a:pt x="257" y="162"/>
                  </a:lnTo>
                  <a:lnTo>
                    <a:pt x="254" y="172"/>
                  </a:lnTo>
                  <a:lnTo>
                    <a:pt x="253" y="185"/>
                  </a:lnTo>
                  <a:lnTo>
                    <a:pt x="250" y="196"/>
                  </a:lnTo>
                  <a:lnTo>
                    <a:pt x="246" y="208"/>
                  </a:lnTo>
                  <a:lnTo>
                    <a:pt x="244" y="219"/>
                  </a:lnTo>
                  <a:lnTo>
                    <a:pt x="241" y="231"/>
                  </a:lnTo>
                  <a:lnTo>
                    <a:pt x="237" y="242"/>
                  </a:lnTo>
                  <a:lnTo>
                    <a:pt x="236" y="253"/>
                  </a:lnTo>
                  <a:lnTo>
                    <a:pt x="233" y="266"/>
                  </a:lnTo>
                  <a:lnTo>
                    <a:pt x="230" y="277"/>
                  </a:lnTo>
                  <a:lnTo>
                    <a:pt x="226" y="289"/>
                  </a:lnTo>
                  <a:lnTo>
                    <a:pt x="223" y="300"/>
                  </a:lnTo>
                  <a:lnTo>
                    <a:pt x="221" y="313"/>
                  </a:lnTo>
                  <a:lnTo>
                    <a:pt x="219" y="324"/>
                  </a:lnTo>
                  <a:lnTo>
                    <a:pt x="214" y="335"/>
                  </a:lnTo>
                  <a:lnTo>
                    <a:pt x="212" y="346"/>
                  </a:lnTo>
                  <a:lnTo>
                    <a:pt x="209" y="356"/>
                  </a:lnTo>
                  <a:lnTo>
                    <a:pt x="205" y="368"/>
                  </a:lnTo>
                  <a:lnTo>
                    <a:pt x="202" y="378"/>
                  </a:lnTo>
                  <a:lnTo>
                    <a:pt x="200" y="388"/>
                  </a:lnTo>
                  <a:lnTo>
                    <a:pt x="197" y="399"/>
                  </a:lnTo>
                  <a:lnTo>
                    <a:pt x="194" y="409"/>
                  </a:lnTo>
                  <a:lnTo>
                    <a:pt x="191" y="418"/>
                  </a:lnTo>
                  <a:lnTo>
                    <a:pt x="188" y="427"/>
                  </a:lnTo>
                  <a:lnTo>
                    <a:pt x="185" y="437"/>
                  </a:lnTo>
                  <a:lnTo>
                    <a:pt x="183" y="445"/>
                  </a:lnTo>
                  <a:lnTo>
                    <a:pt x="180" y="453"/>
                  </a:lnTo>
                  <a:lnTo>
                    <a:pt x="178" y="461"/>
                  </a:lnTo>
                  <a:lnTo>
                    <a:pt x="174" y="467"/>
                  </a:lnTo>
                  <a:lnTo>
                    <a:pt x="172" y="474"/>
                  </a:lnTo>
                  <a:lnTo>
                    <a:pt x="170" y="480"/>
                  </a:lnTo>
                  <a:lnTo>
                    <a:pt x="168" y="487"/>
                  </a:lnTo>
                  <a:lnTo>
                    <a:pt x="164" y="491"/>
                  </a:lnTo>
                  <a:lnTo>
                    <a:pt x="162" y="497"/>
                  </a:lnTo>
                  <a:lnTo>
                    <a:pt x="160" y="501"/>
                  </a:lnTo>
                  <a:lnTo>
                    <a:pt x="158" y="505"/>
                  </a:lnTo>
                  <a:lnTo>
                    <a:pt x="156" y="507"/>
                  </a:lnTo>
                  <a:lnTo>
                    <a:pt x="154" y="511"/>
                  </a:lnTo>
                  <a:lnTo>
                    <a:pt x="150" y="513"/>
                  </a:lnTo>
                  <a:lnTo>
                    <a:pt x="148" y="514"/>
                  </a:lnTo>
                  <a:lnTo>
                    <a:pt x="144" y="512"/>
                  </a:lnTo>
                  <a:lnTo>
                    <a:pt x="141" y="511"/>
                  </a:lnTo>
                  <a:lnTo>
                    <a:pt x="139" y="509"/>
                  </a:lnTo>
                  <a:lnTo>
                    <a:pt x="137" y="507"/>
                  </a:lnTo>
                  <a:lnTo>
                    <a:pt x="133" y="505"/>
                  </a:lnTo>
                  <a:lnTo>
                    <a:pt x="131" y="504"/>
                  </a:lnTo>
                  <a:lnTo>
                    <a:pt x="129" y="503"/>
                  </a:lnTo>
                  <a:lnTo>
                    <a:pt x="128" y="502"/>
                  </a:lnTo>
                  <a:lnTo>
                    <a:pt x="123" y="497"/>
                  </a:lnTo>
                  <a:lnTo>
                    <a:pt x="121" y="494"/>
                  </a:lnTo>
                  <a:lnTo>
                    <a:pt x="120" y="491"/>
                  </a:lnTo>
                  <a:lnTo>
                    <a:pt x="120" y="489"/>
                  </a:lnTo>
                  <a:lnTo>
                    <a:pt x="119" y="487"/>
                  </a:lnTo>
                  <a:lnTo>
                    <a:pt x="119" y="485"/>
                  </a:lnTo>
                  <a:lnTo>
                    <a:pt x="118" y="480"/>
                  </a:lnTo>
                  <a:lnTo>
                    <a:pt x="118" y="478"/>
                  </a:lnTo>
                  <a:lnTo>
                    <a:pt x="118" y="474"/>
                  </a:lnTo>
                  <a:lnTo>
                    <a:pt x="119" y="471"/>
                  </a:lnTo>
                  <a:lnTo>
                    <a:pt x="119" y="466"/>
                  </a:lnTo>
                  <a:lnTo>
                    <a:pt x="119" y="463"/>
                  </a:lnTo>
                  <a:lnTo>
                    <a:pt x="120" y="458"/>
                  </a:lnTo>
                  <a:lnTo>
                    <a:pt x="122" y="455"/>
                  </a:lnTo>
                  <a:lnTo>
                    <a:pt x="122" y="453"/>
                  </a:lnTo>
                  <a:lnTo>
                    <a:pt x="123" y="449"/>
                  </a:lnTo>
                  <a:lnTo>
                    <a:pt x="123" y="447"/>
                  </a:lnTo>
                  <a:lnTo>
                    <a:pt x="125" y="445"/>
                  </a:lnTo>
                  <a:lnTo>
                    <a:pt x="125" y="441"/>
                  </a:lnTo>
                  <a:lnTo>
                    <a:pt x="126" y="439"/>
                  </a:lnTo>
                  <a:lnTo>
                    <a:pt x="127" y="437"/>
                  </a:lnTo>
                  <a:lnTo>
                    <a:pt x="128" y="433"/>
                  </a:lnTo>
                  <a:lnTo>
                    <a:pt x="129" y="430"/>
                  </a:lnTo>
                  <a:lnTo>
                    <a:pt x="130" y="426"/>
                  </a:lnTo>
                  <a:lnTo>
                    <a:pt x="131" y="424"/>
                  </a:lnTo>
                  <a:lnTo>
                    <a:pt x="133" y="421"/>
                  </a:lnTo>
                  <a:lnTo>
                    <a:pt x="134" y="417"/>
                  </a:lnTo>
                  <a:lnTo>
                    <a:pt x="136" y="414"/>
                  </a:lnTo>
                  <a:lnTo>
                    <a:pt x="137" y="410"/>
                  </a:lnTo>
                  <a:lnTo>
                    <a:pt x="139" y="407"/>
                  </a:lnTo>
                  <a:lnTo>
                    <a:pt x="140" y="402"/>
                  </a:lnTo>
                  <a:lnTo>
                    <a:pt x="141" y="399"/>
                  </a:lnTo>
                  <a:lnTo>
                    <a:pt x="143" y="395"/>
                  </a:lnTo>
                  <a:lnTo>
                    <a:pt x="144" y="392"/>
                  </a:lnTo>
                  <a:lnTo>
                    <a:pt x="144" y="388"/>
                  </a:lnTo>
                  <a:lnTo>
                    <a:pt x="146" y="385"/>
                  </a:lnTo>
                  <a:lnTo>
                    <a:pt x="147" y="382"/>
                  </a:lnTo>
                  <a:lnTo>
                    <a:pt x="148" y="379"/>
                  </a:lnTo>
                  <a:lnTo>
                    <a:pt x="148" y="376"/>
                  </a:lnTo>
                  <a:lnTo>
                    <a:pt x="149" y="374"/>
                  </a:lnTo>
                  <a:lnTo>
                    <a:pt x="150" y="370"/>
                  </a:lnTo>
                  <a:lnTo>
                    <a:pt x="150" y="368"/>
                  </a:lnTo>
                  <a:lnTo>
                    <a:pt x="150" y="364"/>
                  </a:lnTo>
                  <a:lnTo>
                    <a:pt x="151" y="362"/>
                  </a:lnTo>
                  <a:lnTo>
                    <a:pt x="151" y="360"/>
                  </a:lnTo>
                  <a:lnTo>
                    <a:pt x="151" y="358"/>
                  </a:lnTo>
                  <a:lnTo>
                    <a:pt x="151" y="353"/>
                  </a:lnTo>
                  <a:lnTo>
                    <a:pt x="151" y="348"/>
                  </a:lnTo>
                  <a:lnTo>
                    <a:pt x="151" y="345"/>
                  </a:lnTo>
                  <a:lnTo>
                    <a:pt x="150" y="342"/>
                  </a:lnTo>
                  <a:lnTo>
                    <a:pt x="149" y="339"/>
                  </a:lnTo>
                  <a:lnTo>
                    <a:pt x="148" y="337"/>
                  </a:lnTo>
                  <a:lnTo>
                    <a:pt x="147" y="335"/>
                  </a:lnTo>
                  <a:lnTo>
                    <a:pt x="144" y="334"/>
                  </a:lnTo>
                  <a:lnTo>
                    <a:pt x="143" y="332"/>
                  </a:lnTo>
                  <a:lnTo>
                    <a:pt x="140" y="332"/>
                  </a:lnTo>
                  <a:lnTo>
                    <a:pt x="138" y="332"/>
                  </a:lnTo>
                  <a:lnTo>
                    <a:pt x="136" y="334"/>
                  </a:lnTo>
                  <a:lnTo>
                    <a:pt x="131" y="334"/>
                  </a:lnTo>
                  <a:lnTo>
                    <a:pt x="129" y="336"/>
                  </a:lnTo>
                  <a:lnTo>
                    <a:pt x="126" y="338"/>
                  </a:lnTo>
                  <a:lnTo>
                    <a:pt x="122" y="342"/>
                  </a:lnTo>
                  <a:lnTo>
                    <a:pt x="118" y="345"/>
                  </a:lnTo>
                  <a:lnTo>
                    <a:pt x="113" y="348"/>
                  </a:lnTo>
                  <a:lnTo>
                    <a:pt x="112" y="351"/>
                  </a:lnTo>
                  <a:lnTo>
                    <a:pt x="110" y="353"/>
                  </a:lnTo>
                  <a:lnTo>
                    <a:pt x="108" y="355"/>
                  </a:lnTo>
                  <a:lnTo>
                    <a:pt x="106" y="359"/>
                  </a:lnTo>
                  <a:lnTo>
                    <a:pt x="103" y="361"/>
                  </a:lnTo>
                  <a:lnTo>
                    <a:pt x="101" y="364"/>
                  </a:lnTo>
                  <a:lnTo>
                    <a:pt x="99" y="367"/>
                  </a:lnTo>
                  <a:lnTo>
                    <a:pt x="97" y="371"/>
                  </a:lnTo>
                  <a:lnTo>
                    <a:pt x="94" y="375"/>
                  </a:lnTo>
                  <a:lnTo>
                    <a:pt x="92" y="378"/>
                  </a:lnTo>
                  <a:lnTo>
                    <a:pt x="89" y="382"/>
                  </a:lnTo>
                  <a:lnTo>
                    <a:pt x="88" y="386"/>
                  </a:lnTo>
                  <a:lnTo>
                    <a:pt x="85" y="391"/>
                  </a:lnTo>
                  <a:lnTo>
                    <a:pt x="82" y="394"/>
                  </a:lnTo>
                  <a:lnTo>
                    <a:pt x="79" y="398"/>
                  </a:lnTo>
                  <a:lnTo>
                    <a:pt x="77" y="401"/>
                  </a:lnTo>
                  <a:lnTo>
                    <a:pt x="75" y="404"/>
                  </a:lnTo>
                  <a:lnTo>
                    <a:pt x="72" y="408"/>
                  </a:lnTo>
                  <a:lnTo>
                    <a:pt x="69" y="410"/>
                  </a:lnTo>
                  <a:lnTo>
                    <a:pt x="68" y="413"/>
                  </a:lnTo>
                  <a:lnTo>
                    <a:pt x="65" y="415"/>
                  </a:lnTo>
                  <a:lnTo>
                    <a:pt x="62" y="417"/>
                  </a:lnTo>
                  <a:lnTo>
                    <a:pt x="60" y="419"/>
                  </a:lnTo>
                  <a:lnTo>
                    <a:pt x="58" y="423"/>
                  </a:lnTo>
                  <a:lnTo>
                    <a:pt x="53" y="426"/>
                  </a:lnTo>
                  <a:lnTo>
                    <a:pt x="50" y="430"/>
                  </a:lnTo>
                  <a:lnTo>
                    <a:pt x="45" y="433"/>
                  </a:lnTo>
                  <a:lnTo>
                    <a:pt x="41" y="434"/>
                  </a:lnTo>
                  <a:lnTo>
                    <a:pt x="37" y="437"/>
                  </a:lnTo>
                  <a:lnTo>
                    <a:pt x="34" y="438"/>
                  </a:lnTo>
                  <a:lnTo>
                    <a:pt x="30" y="439"/>
                  </a:lnTo>
                  <a:lnTo>
                    <a:pt x="27" y="440"/>
                  </a:lnTo>
                  <a:lnTo>
                    <a:pt x="24" y="440"/>
                  </a:lnTo>
                  <a:lnTo>
                    <a:pt x="20" y="440"/>
                  </a:lnTo>
                  <a:lnTo>
                    <a:pt x="17" y="440"/>
                  </a:lnTo>
                  <a:lnTo>
                    <a:pt x="15" y="439"/>
                  </a:lnTo>
                  <a:lnTo>
                    <a:pt x="13" y="438"/>
                  </a:lnTo>
                  <a:lnTo>
                    <a:pt x="10" y="437"/>
                  </a:lnTo>
                  <a:lnTo>
                    <a:pt x="6" y="433"/>
                  </a:lnTo>
                  <a:lnTo>
                    <a:pt x="3" y="431"/>
                  </a:lnTo>
                  <a:lnTo>
                    <a:pt x="0" y="427"/>
                  </a:lnTo>
                  <a:lnTo>
                    <a:pt x="0" y="424"/>
                  </a:lnTo>
                  <a:lnTo>
                    <a:pt x="0" y="421"/>
                  </a:lnTo>
                  <a:lnTo>
                    <a:pt x="2" y="418"/>
                  </a:lnTo>
                  <a:lnTo>
                    <a:pt x="2" y="418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5" name="Freeform 175"/>
            <p:cNvSpPr>
              <a:spLocks/>
            </p:cNvSpPr>
            <p:nvPr/>
          </p:nvSpPr>
          <p:spPr bwMode="auto">
            <a:xfrm>
              <a:off x="4586" y="1606"/>
              <a:ext cx="615" cy="26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30" y="5"/>
                </a:cxn>
                <a:cxn ang="0">
                  <a:pos x="51" y="4"/>
                </a:cxn>
                <a:cxn ang="0">
                  <a:pos x="79" y="4"/>
                </a:cxn>
                <a:cxn ang="0">
                  <a:pos x="110" y="2"/>
                </a:cxn>
                <a:cxn ang="0">
                  <a:pos x="146" y="2"/>
                </a:cxn>
                <a:cxn ang="0">
                  <a:pos x="182" y="1"/>
                </a:cxn>
                <a:cxn ang="0">
                  <a:pos x="221" y="1"/>
                </a:cxn>
                <a:cxn ang="0">
                  <a:pos x="260" y="0"/>
                </a:cxn>
                <a:cxn ang="0">
                  <a:pos x="296" y="0"/>
                </a:cxn>
                <a:cxn ang="0">
                  <a:pos x="331" y="0"/>
                </a:cxn>
                <a:cxn ang="0">
                  <a:pos x="362" y="1"/>
                </a:cxn>
                <a:cxn ang="0">
                  <a:pos x="388" y="1"/>
                </a:cxn>
                <a:cxn ang="0">
                  <a:pos x="408" y="2"/>
                </a:cxn>
                <a:cxn ang="0">
                  <a:pos x="421" y="5"/>
                </a:cxn>
                <a:cxn ang="0">
                  <a:pos x="426" y="7"/>
                </a:cxn>
                <a:cxn ang="0">
                  <a:pos x="415" y="13"/>
                </a:cxn>
                <a:cxn ang="0">
                  <a:pos x="396" y="22"/>
                </a:cxn>
                <a:cxn ang="0">
                  <a:pos x="373" y="32"/>
                </a:cxn>
                <a:cxn ang="0">
                  <a:pos x="345" y="46"/>
                </a:cxn>
                <a:cxn ang="0">
                  <a:pos x="312" y="61"/>
                </a:cxn>
                <a:cxn ang="0">
                  <a:pos x="278" y="76"/>
                </a:cxn>
                <a:cxn ang="0">
                  <a:pos x="242" y="92"/>
                </a:cxn>
                <a:cxn ang="0">
                  <a:pos x="205" y="107"/>
                </a:cxn>
                <a:cxn ang="0">
                  <a:pos x="170" y="122"/>
                </a:cxn>
                <a:cxn ang="0">
                  <a:pos x="136" y="135"/>
                </a:cxn>
                <a:cxn ang="0">
                  <a:pos x="103" y="146"/>
                </a:cxn>
                <a:cxn ang="0">
                  <a:pos x="75" y="156"/>
                </a:cxn>
                <a:cxn ang="0">
                  <a:pos x="51" y="163"/>
                </a:cxn>
                <a:cxn ang="0">
                  <a:pos x="34" y="166"/>
                </a:cxn>
                <a:cxn ang="0">
                  <a:pos x="20" y="164"/>
                </a:cxn>
                <a:cxn ang="0">
                  <a:pos x="17" y="154"/>
                </a:cxn>
                <a:cxn ang="0">
                  <a:pos x="17" y="144"/>
                </a:cxn>
                <a:cxn ang="0">
                  <a:pos x="20" y="130"/>
                </a:cxn>
                <a:cxn ang="0">
                  <a:pos x="29" y="120"/>
                </a:cxn>
                <a:cxn ang="0">
                  <a:pos x="40" y="115"/>
                </a:cxn>
                <a:cxn ang="0">
                  <a:pos x="55" y="109"/>
                </a:cxn>
                <a:cxn ang="0">
                  <a:pos x="65" y="107"/>
                </a:cxn>
                <a:cxn ang="0">
                  <a:pos x="76" y="103"/>
                </a:cxn>
                <a:cxn ang="0">
                  <a:pos x="88" y="100"/>
                </a:cxn>
                <a:cxn ang="0">
                  <a:pos x="99" y="96"/>
                </a:cxn>
                <a:cxn ang="0">
                  <a:pos x="111" y="92"/>
                </a:cxn>
                <a:cxn ang="0">
                  <a:pos x="126" y="84"/>
                </a:cxn>
                <a:cxn ang="0">
                  <a:pos x="136" y="73"/>
                </a:cxn>
                <a:cxn ang="0">
                  <a:pos x="128" y="60"/>
                </a:cxn>
                <a:cxn ang="0">
                  <a:pos x="117" y="54"/>
                </a:cxn>
                <a:cxn ang="0">
                  <a:pos x="107" y="53"/>
                </a:cxn>
                <a:cxn ang="0">
                  <a:pos x="96" y="52"/>
                </a:cxn>
                <a:cxn ang="0">
                  <a:pos x="82" y="52"/>
                </a:cxn>
                <a:cxn ang="0">
                  <a:pos x="68" y="53"/>
                </a:cxn>
                <a:cxn ang="0">
                  <a:pos x="54" y="53"/>
                </a:cxn>
                <a:cxn ang="0">
                  <a:pos x="40" y="51"/>
                </a:cxn>
                <a:cxn ang="0">
                  <a:pos x="30" y="49"/>
                </a:cxn>
                <a:cxn ang="0">
                  <a:pos x="20" y="46"/>
                </a:cxn>
                <a:cxn ang="0">
                  <a:pos x="9" y="38"/>
                </a:cxn>
                <a:cxn ang="0">
                  <a:pos x="3" y="29"/>
                </a:cxn>
                <a:cxn ang="0">
                  <a:pos x="0" y="17"/>
                </a:cxn>
                <a:cxn ang="0">
                  <a:pos x="6" y="7"/>
                </a:cxn>
              </a:cxnLst>
              <a:rect l="0" t="0" r="r" b="b"/>
              <a:pathLst>
                <a:path w="428" h="166">
                  <a:moveTo>
                    <a:pt x="9" y="6"/>
                  </a:moveTo>
                  <a:lnTo>
                    <a:pt x="9" y="6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23" y="6"/>
                  </a:lnTo>
                  <a:lnTo>
                    <a:pt x="26" y="6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6" y="5"/>
                  </a:lnTo>
                  <a:lnTo>
                    <a:pt x="51" y="4"/>
                  </a:lnTo>
                  <a:lnTo>
                    <a:pt x="58" y="4"/>
                  </a:lnTo>
                  <a:lnTo>
                    <a:pt x="65" y="4"/>
                  </a:lnTo>
                  <a:lnTo>
                    <a:pt x="72" y="4"/>
                  </a:lnTo>
                  <a:lnTo>
                    <a:pt x="79" y="4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02" y="4"/>
                  </a:lnTo>
                  <a:lnTo>
                    <a:pt x="110" y="2"/>
                  </a:lnTo>
                  <a:lnTo>
                    <a:pt x="119" y="2"/>
                  </a:lnTo>
                  <a:lnTo>
                    <a:pt x="128" y="2"/>
                  </a:lnTo>
                  <a:lnTo>
                    <a:pt x="137" y="2"/>
                  </a:lnTo>
                  <a:lnTo>
                    <a:pt x="146" y="2"/>
                  </a:lnTo>
                  <a:lnTo>
                    <a:pt x="154" y="2"/>
                  </a:lnTo>
                  <a:lnTo>
                    <a:pt x="164" y="1"/>
                  </a:lnTo>
                  <a:lnTo>
                    <a:pt x="173" y="1"/>
                  </a:lnTo>
                  <a:lnTo>
                    <a:pt x="182" y="1"/>
                  </a:lnTo>
                  <a:lnTo>
                    <a:pt x="192" y="1"/>
                  </a:lnTo>
                  <a:lnTo>
                    <a:pt x="202" y="1"/>
                  </a:lnTo>
                  <a:lnTo>
                    <a:pt x="212" y="1"/>
                  </a:lnTo>
                  <a:lnTo>
                    <a:pt x="221" y="1"/>
                  </a:lnTo>
                  <a:lnTo>
                    <a:pt x="231" y="1"/>
                  </a:lnTo>
                  <a:lnTo>
                    <a:pt x="240" y="0"/>
                  </a:lnTo>
                  <a:lnTo>
                    <a:pt x="250" y="0"/>
                  </a:lnTo>
                  <a:lnTo>
                    <a:pt x="260" y="0"/>
                  </a:lnTo>
                  <a:lnTo>
                    <a:pt x="269" y="0"/>
                  </a:lnTo>
                  <a:lnTo>
                    <a:pt x="277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3" y="0"/>
                  </a:lnTo>
                  <a:lnTo>
                    <a:pt x="323" y="0"/>
                  </a:lnTo>
                  <a:lnTo>
                    <a:pt x="331" y="0"/>
                  </a:lnTo>
                  <a:lnTo>
                    <a:pt x="339" y="0"/>
                  </a:lnTo>
                  <a:lnTo>
                    <a:pt x="346" y="0"/>
                  </a:lnTo>
                  <a:lnTo>
                    <a:pt x="355" y="1"/>
                  </a:lnTo>
                  <a:lnTo>
                    <a:pt x="362" y="1"/>
                  </a:lnTo>
                  <a:lnTo>
                    <a:pt x="369" y="1"/>
                  </a:lnTo>
                  <a:lnTo>
                    <a:pt x="375" y="1"/>
                  </a:lnTo>
                  <a:lnTo>
                    <a:pt x="383" y="1"/>
                  </a:lnTo>
                  <a:lnTo>
                    <a:pt x="388" y="1"/>
                  </a:lnTo>
                  <a:lnTo>
                    <a:pt x="394" y="1"/>
                  </a:lnTo>
                  <a:lnTo>
                    <a:pt x="398" y="2"/>
                  </a:lnTo>
                  <a:lnTo>
                    <a:pt x="405" y="2"/>
                  </a:lnTo>
                  <a:lnTo>
                    <a:pt x="408" y="2"/>
                  </a:lnTo>
                  <a:lnTo>
                    <a:pt x="414" y="4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21" y="5"/>
                  </a:lnTo>
                  <a:lnTo>
                    <a:pt x="425" y="6"/>
                  </a:lnTo>
                  <a:lnTo>
                    <a:pt x="426" y="6"/>
                  </a:lnTo>
                  <a:lnTo>
                    <a:pt x="428" y="7"/>
                  </a:lnTo>
                  <a:lnTo>
                    <a:pt x="426" y="7"/>
                  </a:lnTo>
                  <a:lnTo>
                    <a:pt x="424" y="9"/>
                  </a:lnTo>
                  <a:lnTo>
                    <a:pt x="420" y="11"/>
                  </a:lnTo>
                  <a:lnTo>
                    <a:pt x="418" y="12"/>
                  </a:lnTo>
                  <a:lnTo>
                    <a:pt x="415" y="13"/>
                  </a:lnTo>
                  <a:lnTo>
                    <a:pt x="410" y="15"/>
                  </a:lnTo>
                  <a:lnTo>
                    <a:pt x="406" y="17"/>
                  </a:lnTo>
                  <a:lnTo>
                    <a:pt x="401" y="20"/>
                  </a:lnTo>
                  <a:lnTo>
                    <a:pt x="396" y="22"/>
                  </a:lnTo>
                  <a:lnTo>
                    <a:pt x="390" y="24"/>
                  </a:lnTo>
                  <a:lnTo>
                    <a:pt x="385" y="28"/>
                  </a:lnTo>
                  <a:lnTo>
                    <a:pt x="379" y="30"/>
                  </a:lnTo>
                  <a:lnTo>
                    <a:pt x="373" y="32"/>
                  </a:lnTo>
                  <a:lnTo>
                    <a:pt x="366" y="36"/>
                  </a:lnTo>
                  <a:lnTo>
                    <a:pt x="359" y="39"/>
                  </a:lnTo>
                  <a:lnTo>
                    <a:pt x="353" y="44"/>
                  </a:lnTo>
                  <a:lnTo>
                    <a:pt x="345" y="46"/>
                  </a:lnTo>
                  <a:lnTo>
                    <a:pt x="336" y="49"/>
                  </a:lnTo>
                  <a:lnTo>
                    <a:pt x="328" y="53"/>
                  </a:lnTo>
                  <a:lnTo>
                    <a:pt x="321" y="57"/>
                  </a:lnTo>
                  <a:lnTo>
                    <a:pt x="312" y="61"/>
                  </a:lnTo>
                  <a:lnTo>
                    <a:pt x="304" y="64"/>
                  </a:lnTo>
                  <a:lnTo>
                    <a:pt x="295" y="68"/>
                  </a:lnTo>
                  <a:lnTo>
                    <a:pt x="287" y="72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1" y="84"/>
                  </a:lnTo>
                  <a:lnTo>
                    <a:pt x="251" y="88"/>
                  </a:lnTo>
                  <a:lnTo>
                    <a:pt x="242" y="92"/>
                  </a:lnTo>
                  <a:lnTo>
                    <a:pt x="233" y="95"/>
                  </a:lnTo>
                  <a:lnTo>
                    <a:pt x="224" y="100"/>
                  </a:lnTo>
                  <a:lnTo>
                    <a:pt x="215" y="103"/>
                  </a:lnTo>
                  <a:lnTo>
                    <a:pt x="205" y="107"/>
                  </a:lnTo>
                  <a:lnTo>
                    <a:pt x="197" y="110"/>
                  </a:lnTo>
                  <a:lnTo>
                    <a:pt x="188" y="114"/>
                  </a:lnTo>
                  <a:lnTo>
                    <a:pt x="179" y="118"/>
                  </a:lnTo>
                  <a:lnTo>
                    <a:pt x="170" y="122"/>
                  </a:lnTo>
                  <a:lnTo>
                    <a:pt x="161" y="125"/>
                  </a:lnTo>
                  <a:lnTo>
                    <a:pt x="151" y="128"/>
                  </a:lnTo>
                  <a:lnTo>
                    <a:pt x="143" y="132"/>
                  </a:lnTo>
                  <a:lnTo>
                    <a:pt x="136" y="135"/>
                  </a:lnTo>
                  <a:lnTo>
                    <a:pt x="127" y="138"/>
                  </a:lnTo>
                  <a:lnTo>
                    <a:pt x="119" y="141"/>
                  </a:lnTo>
                  <a:lnTo>
                    <a:pt x="111" y="144"/>
                  </a:lnTo>
                  <a:lnTo>
                    <a:pt x="103" y="146"/>
                  </a:lnTo>
                  <a:lnTo>
                    <a:pt x="96" y="149"/>
                  </a:lnTo>
                  <a:lnTo>
                    <a:pt x="89" y="151"/>
                  </a:lnTo>
                  <a:lnTo>
                    <a:pt x="82" y="155"/>
                  </a:lnTo>
                  <a:lnTo>
                    <a:pt x="75" y="156"/>
                  </a:lnTo>
                  <a:lnTo>
                    <a:pt x="68" y="158"/>
                  </a:lnTo>
                  <a:lnTo>
                    <a:pt x="63" y="159"/>
                  </a:lnTo>
                  <a:lnTo>
                    <a:pt x="57" y="160"/>
                  </a:lnTo>
                  <a:lnTo>
                    <a:pt x="51" y="163"/>
                  </a:lnTo>
                  <a:lnTo>
                    <a:pt x="47" y="164"/>
                  </a:lnTo>
                  <a:lnTo>
                    <a:pt x="41" y="164"/>
                  </a:lnTo>
                  <a:lnTo>
                    <a:pt x="38" y="166"/>
                  </a:lnTo>
                  <a:lnTo>
                    <a:pt x="34" y="166"/>
                  </a:lnTo>
                  <a:lnTo>
                    <a:pt x="30" y="166"/>
                  </a:lnTo>
                  <a:lnTo>
                    <a:pt x="27" y="166"/>
                  </a:lnTo>
                  <a:lnTo>
                    <a:pt x="25" y="166"/>
                  </a:lnTo>
                  <a:lnTo>
                    <a:pt x="20" y="164"/>
                  </a:lnTo>
                  <a:lnTo>
                    <a:pt x="19" y="163"/>
                  </a:lnTo>
                  <a:lnTo>
                    <a:pt x="18" y="159"/>
                  </a:lnTo>
                  <a:lnTo>
                    <a:pt x="18" y="156"/>
                  </a:lnTo>
                  <a:lnTo>
                    <a:pt x="17" y="154"/>
                  </a:lnTo>
                  <a:lnTo>
                    <a:pt x="17" y="151"/>
                  </a:lnTo>
                  <a:lnTo>
                    <a:pt x="17" y="149"/>
                  </a:lnTo>
                  <a:lnTo>
                    <a:pt x="17" y="146"/>
                  </a:lnTo>
                  <a:lnTo>
                    <a:pt x="17" y="144"/>
                  </a:lnTo>
                  <a:lnTo>
                    <a:pt x="17" y="142"/>
                  </a:lnTo>
                  <a:lnTo>
                    <a:pt x="17" y="138"/>
                  </a:lnTo>
                  <a:lnTo>
                    <a:pt x="19" y="133"/>
                  </a:lnTo>
                  <a:lnTo>
                    <a:pt x="20" y="130"/>
                  </a:lnTo>
                  <a:lnTo>
                    <a:pt x="24" y="126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9" y="120"/>
                  </a:lnTo>
                  <a:lnTo>
                    <a:pt x="32" y="119"/>
                  </a:lnTo>
                  <a:lnTo>
                    <a:pt x="35" y="117"/>
                  </a:lnTo>
                  <a:lnTo>
                    <a:pt x="37" y="116"/>
                  </a:lnTo>
                  <a:lnTo>
                    <a:pt x="40" y="115"/>
                  </a:lnTo>
                  <a:lnTo>
                    <a:pt x="45" y="114"/>
                  </a:lnTo>
                  <a:lnTo>
                    <a:pt x="48" y="112"/>
                  </a:lnTo>
                  <a:lnTo>
                    <a:pt x="54" y="110"/>
                  </a:lnTo>
                  <a:lnTo>
                    <a:pt x="55" y="109"/>
                  </a:lnTo>
                  <a:lnTo>
                    <a:pt x="57" y="109"/>
                  </a:lnTo>
                  <a:lnTo>
                    <a:pt x="60" y="108"/>
                  </a:lnTo>
                  <a:lnTo>
                    <a:pt x="63" y="108"/>
                  </a:lnTo>
                  <a:lnTo>
                    <a:pt x="65" y="107"/>
                  </a:lnTo>
                  <a:lnTo>
                    <a:pt x="67" y="106"/>
                  </a:lnTo>
                  <a:lnTo>
                    <a:pt x="69" y="106"/>
                  </a:lnTo>
                  <a:lnTo>
                    <a:pt x="72" y="104"/>
                  </a:lnTo>
                  <a:lnTo>
                    <a:pt x="76" y="103"/>
                  </a:lnTo>
                  <a:lnTo>
                    <a:pt x="79" y="103"/>
                  </a:lnTo>
                  <a:lnTo>
                    <a:pt x="81" y="102"/>
                  </a:lnTo>
                  <a:lnTo>
                    <a:pt x="85" y="102"/>
                  </a:lnTo>
                  <a:lnTo>
                    <a:pt x="88" y="100"/>
                  </a:lnTo>
                  <a:lnTo>
                    <a:pt x="91" y="100"/>
                  </a:lnTo>
                  <a:lnTo>
                    <a:pt x="94" y="99"/>
                  </a:lnTo>
                  <a:lnTo>
                    <a:pt x="97" y="99"/>
                  </a:lnTo>
                  <a:lnTo>
                    <a:pt x="99" y="96"/>
                  </a:lnTo>
                  <a:lnTo>
                    <a:pt x="102" y="96"/>
                  </a:lnTo>
                  <a:lnTo>
                    <a:pt x="103" y="95"/>
                  </a:lnTo>
                  <a:lnTo>
                    <a:pt x="107" y="94"/>
                  </a:lnTo>
                  <a:lnTo>
                    <a:pt x="111" y="92"/>
                  </a:lnTo>
                  <a:lnTo>
                    <a:pt x="116" y="89"/>
                  </a:lnTo>
                  <a:lnTo>
                    <a:pt x="119" y="88"/>
                  </a:lnTo>
                  <a:lnTo>
                    <a:pt x="123" y="86"/>
                  </a:lnTo>
                  <a:lnTo>
                    <a:pt x="126" y="84"/>
                  </a:lnTo>
                  <a:lnTo>
                    <a:pt x="129" y="81"/>
                  </a:lnTo>
                  <a:lnTo>
                    <a:pt x="130" y="79"/>
                  </a:lnTo>
                  <a:lnTo>
                    <a:pt x="132" y="77"/>
                  </a:lnTo>
                  <a:lnTo>
                    <a:pt x="136" y="73"/>
                  </a:lnTo>
                  <a:lnTo>
                    <a:pt x="136" y="69"/>
                  </a:lnTo>
                  <a:lnTo>
                    <a:pt x="133" y="64"/>
                  </a:lnTo>
                  <a:lnTo>
                    <a:pt x="131" y="61"/>
                  </a:lnTo>
                  <a:lnTo>
                    <a:pt x="128" y="60"/>
                  </a:lnTo>
                  <a:lnTo>
                    <a:pt x="126" y="57"/>
                  </a:lnTo>
                  <a:lnTo>
                    <a:pt x="122" y="56"/>
                  </a:lnTo>
                  <a:lnTo>
                    <a:pt x="119" y="56"/>
                  </a:lnTo>
                  <a:lnTo>
                    <a:pt x="117" y="54"/>
                  </a:lnTo>
                  <a:lnTo>
                    <a:pt x="115" y="54"/>
                  </a:lnTo>
                  <a:lnTo>
                    <a:pt x="112" y="54"/>
                  </a:lnTo>
                  <a:lnTo>
                    <a:pt x="110" y="53"/>
                  </a:lnTo>
                  <a:lnTo>
                    <a:pt x="107" y="53"/>
                  </a:lnTo>
                  <a:lnTo>
                    <a:pt x="105" y="53"/>
                  </a:lnTo>
                  <a:lnTo>
                    <a:pt x="102" y="53"/>
                  </a:lnTo>
                  <a:lnTo>
                    <a:pt x="99" y="53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89" y="52"/>
                  </a:lnTo>
                  <a:lnTo>
                    <a:pt x="87" y="52"/>
                  </a:lnTo>
                  <a:lnTo>
                    <a:pt x="82" y="52"/>
                  </a:lnTo>
                  <a:lnTo>
                    <a:pt x="79" y="52"/>
                  </a:lnTo>
                  <a:lnTo>
                    <a:pt x="76" y="53"/>
                  </a:lnTo>
                  <a:lnTo>
                    <a:pt x="72" y="53"/>
                  </a:lnTo>
                  <a:lnTo>
                    <a:pt x="68" y="53"/>
                  </a:lnTo>
                  <a:lnTo>
                    <a:pt x="65" y="53"/>
                  </a:lnTo>
                  <a:lnTo>
                    <a:pt x="60" y="53"/>
                  </a:lnTo>
                  <a:lnTo>
                    <a:pt x="57" y="53"/>
                  </a:lnTo>
                  <a:lnTo>
                    <a:pt x="54" y="53"/>
                  </a:lnTo>
                  <a:lnTo>
                    <a:pt x="50" y="53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0" y="51"/>
                  </a:lnTo>
                  <a:lnTo>
                    <a:pt x="38" y="51"/>
                  </a:lnTo>
                  <a:lnTo>
                    <a:pt x="36" y="51"/>
                  </a:lnTo>
                  <a:lnTo>
                    <a:pt x="34" y="49"/>
                  </a:lnTo>
                  <a:lnTo>
                    <a:pt x="30" y="49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3"/>
                  </a:lnTo>
                  <a:lnTo>
                    <a:pt x="10" y="40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5" y="33"/>
                  </a:lnTo>
                  <a:lnTo>
                    <a:pt x="4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4" y="8"/>
                  </a:lnTo>
                  <a:lnTo>
                    <a:pt x="6" y="7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Freeform 176"/>
            <p:cNvSpPr>
              <a:spLocks/>
            </p:cNvSpPr>
            <p:nvPr/>
          </p:nvSpPr>
          <p:spPr bwMode="auto">
            <a:xfrm>
              <a:off x="4479" y="1948"/>
              <a:ext cx="583" cy="511"/>
            </a:xfrm>
            <a:custGeom>
              <a:avLst/>
              <a:gdLst/>
              <a:ahLst/>
              <a:cxnLst>
                <a:cxn ang="0">
                  <a:pos x="105" y="7"/>
                </a:cxn>
                <a:cxn ang="0">
                  <a:pos x="116" y="17"/>
                </a:cxn>
                <a:cxn ang="0">
                  <a:pos x="133" y="33"/>
                </a:cxn>
                <a:cxn ang="0">
                  <a:pos x="154" y="54"/>
                </a:cxn>
                <a:cxn ang="0">
                  <a:pos x="179" y="77"/>
                </a:cxn>
                <a:cxn ang="0">
                  <a:pos x="206" y="103"/>
                </a:cxn>
                <a:cxn ang="0">
                  <a:pos x="236" y="130"/>
                </a:cxn>
                <a:cxn ang="0">
                  <a:pos x="264" y="159"/>
                </a:cxn>
                <a:cxn ang="0">
                  <a:pos x="294" y="188"/>
                </a:cxn>
                <a:cxn ang="0">
                  <a:pos x="322" y="215"/>
                </a:cxn>
                <a:cxn ang="0">
                  <a:pos x="349" y="241"/>
                </a:cxn>
                <a:cxn ang="0">
                  <a:pos x="372" y="265"/>
                </a:cxn>
                <a:cxn ang="0">
                  <a:pos x="392" y="285"/>
                </a:cxn>
                <a:cxn ang="0">
                  <a:pos x="407" y="302"/>
                </a:cxn>
                <a:cxn ang="0">
                  <a:pos x="415" y="314"/>
                </a:cxn>
                <a:cxn ang="0">
                  <a:pos x="417" y="319"/>
                </a:cxn>
                <a:cxn ang="0">
                  <a:pos x="404" y="315"/>
                </a:cxn>
                <a:cxn ang="0">
                  <a:pos x="384" y="308"/>
                </a:cxn>
                <a:cxn ang="0">
                  <a:pos x="357" y="299"/>
                </a:cxn>
                <a:cxn ang="0">
                  <a:pos x="328" y="287"/>
                </a:cxn>
                <a:cxn ang="0">
                  <a:pos x="292" y="275"/>
                </a:cxn>
                <a:cxn ang="0">
                  <a:pos x="256" y="260"/>
                </a:cxn>
                <a:cxn ang="0">
                  <a:pos x="218" y="245"/>
                </a:cxn>
                <a:cxn ang="0">
                  <a:pos x="179" y="230"/>
                </a:cxn>
                <a:cxn ang="0">
                  <a:pos x="143" y="214"/>
                </a:cxn>
                <a:cxn ang="0">
                  <a:pos x="107" y="198"/>
                </a:cxn>
                <a:cxn ang="0">
                  <a:pos x="75" y="182"/>
                </a:cxn>
                <a:cxn ang="0">
                  <a:pos x="46" y="168"/>
                </a:cxn>
                <a:cxn ang="0">
                  <a:pos x="24" y="156"/>
                </a:cxn>
                <a:cxn ang="0">
                  <a:pos x="8" y="145"/>
                </a:cxn>
                <a:cxn ang="0">
                  <a:pos x="0" y="135"/>
                </a:cxn>
                <a:cxn ang="0">
                  <a:pos x="4" y="124"/>
                </a:cxn>
                <a:cxn ang="0">
                  <a:pos x="15" y="111"/>
                </a:cxn>
                <a:cxn ang="0">
                  <a:pos x="26" y="107"/>
                </a:cxn>
                <a:cxn ang="0">
                  <a:pos x="36" y="107"/>
                </a:cxn>
                <a:cxn ang="0">
                  <a:pos x="48" y="111"/>
                </a:cxn>
                <a:cxn ang="0">
                  <a:pos x="63" y="117"/>
                </a:cxn>
                <a:cxn ang="0">
                  <a:pos x="72" y="122"/>
                </a:cxn>
                <a:cxn ang="0">
                  <a:pos x="83" y="128"/>
                </a:cxn>
                <a:cxn ang="0">
                  <a:pos x="95" y="135"/>
                </a:cxn>
                <a:cxn ang="0">
                  <a:pos x="106" y="142"/>
                </a:cxn>
                <a:cxn ang="0">
                  <a:pos x="116" y="145"/>
                </a:cxn>
                <a:cxn ang="0">
                  <a:pos x="127" y="150"/>
                </a:cxn>
                <a:cxn ang="0">
                  <a:pos x="143" y="152"/>
                </a:cxn>
                <a:cxn ang="0">
                  <a:pos x="151" y="149"/>
                </a:cxn>
                <a:cxn ang="0">
                  <a:pos x="155" y="141"/>
                </a:cxn>
                <a:cxn ang="0">
                  <a:pos x="151" y="128"/>
                </a:cxn>
                <a:cxn ang="0">
                  <a:pos x="140" y="112"/>
                </a:cxn>
                <a:cxn ang="0">
                  <a:pos x="129" y="99"/>
                </a:cxn>
                <a:cxn ang="0">
                  <a:pos x="119" y="89"/>
                </a:cxn>
                <a:cxn ang="0">
                  <a:pos x="106" y="78"/>
                </a:cxn>
                <a:cxn ang="0">
                  <a:pos x="96" y="67"/>
                </a:cxn>
                <a:cxn ang="0">
                  <a:pos x="88" y="57"/>
                </a:cxn>
                <a:cxn ang="0">
                  <a:pos x="79" y="42"/>
                </a:cxn>
                <a:cxn ang="0">
                  <a:pos x="76" y="26"/>
                </a:cxn>
                <a:cxn ang="0">
                  <a:pos x="78" y="15"/>
                </a:cxn>
                <a:cxn ang="0">
                  <a:pos x="84" y="4"/>
                </a:cxn>
                <a:cxn ang="0">
                  <a:pos x="97" y="1"/>
                </a:cxn>
              </a:cxnLst>
              <a:rect l="0" t="0" r="r" b="b"/>
              <a:pathLst>
                <a:path w="420" h="320">
                  <a:moveTo>
                    <a:pt x="99" y="2"/>
                  </a:moveTo>
                  <a:lnTo>
                    <a:pt x="101" y="3"/>
                  </a:lnTo>
                  <a:lnTo>
                    <a:pt x="103" y="6"/>
                  </a:lnTo>
                  <a:lnTo>
                    <a:pt x="105" y="7"/>
                  </a:lnTo>
                  <a:lnTo>
                    <a:pt x="107" y="10"/>
                  </a:lnTo>
                  <a:lnTo>
                    <a:pt x="109" y="11"/>
                  </a:lnTo>
                  <a:lnTo>
                    <a:pt x="113" y="15"/>
                  </a:lnTo>
                  <a:lnTo>
                    <a:pt x="116" y="17"/>
                  </a:lnTo>
                  <a:lnTo>
                    <a:pt x="119" y="22"/>
                  </a:lnTo>
                  <a:lnTo>
                    <a:pt x="124" y="25"/>
                  </a:lnTo>
                  <a:lnTo>
                    <a:pt x="128" y="30"/>
                  </a:lnTo>
                  <a:lnTo>
                    <a:pt x="133" y="33"/>
                  </a:lnTo>
                  <a:lnTo>
                    <a:pt x="137" y="38"/>
                  </a:lnTo>
                  <a:lnTo>
                    <a:pt x="143" y="43"/>
                  </a:lnTo>
                  <a:lnTo>
                    <a:pt x="148" y="49"/>
                  </a:lnTo>
                  <a:lnTo>
                    <a:pt x="154" y="54"/>
                  </a:lnTo>
                  <a:lnTo>
                    <a:pt x="160" y="58"/>
                  </a:lnTo>
                  <a:lnTo>
                    <a:pt x="167" y="64"/>
                  </a:lnTo>
                  <a:lnTo>
                    <a:pt x="173" y="71"/>
                  </a:lnTo>
                  <a:lnTo>
                    <a:pt x="179" y="77"/>
                  </a:lnTo>
                  <a:lnTo>
                    <a:pt x="186" y="82"/>
                  </a:lnTo>
                  <a:lnTo>
                    <a:pt x="192" y="89"/>
                  </a:lnTo>
                  <a:lnTo>
                    <a:pt x="199" y="96"/>
                  </a:lnTo>
                  <a:lnTo>
                    <a:pt x="206" y="103"/>
                  </a:lnTo>
                  <a:lnTo>
                    <a:pt x="214" y="110"/>
                  </a:lnTo>
                  <a:lnTo>
                    <a:pt x="220" y="117"/>
                  </a:lnTo>
                  <a:lnTo>
                    <a:pt x="228" y="124"/>
                  </a:lnTo>
                  <a:lnTo>
                    <a:pt x="236" y="130"/>
                  </a:lnTo>
                  <a:lnTo>
                    <a:pt x="242" y="138"/>
                  </a:lnTo>
                  <a:lnTo>
                    <a:pt x="250" y="145"/>
                  </a:lnTo>
                  <a:lnTo>
                    <a:pt x="258" y="152"/>
                  </a:lnTo>
                  <a:lnTo>
                    <a:pt x="264" y="159"/>
                  </a:lnTo>
                  <a:lnTo>
                    <a:pt x="272" y="167"/>
                  </a:lnTo>
                  <a:lnTo>
                    <a:pt x="280" y="173"/>
                  </a:lnTo>
                  <a:lnTo>
                    <a:pt x="287" y="181"/>
                  </a:lnTo>
                  <a:lnTo>
                    <a:pt x="294" y="188"/>
                  </a:lnTo>
                  <a:lnTo>
                    <a:pt x="301" y="194"/>
                  </a:lnTo>
                  <a:lnTo>
                    <a:pt x="309" y="201"/>
                  </a:lnTo>
                  <a:lnTo>
                    <a:pt x="315" y="209"/>
                  </a:lnTo>
                  <a:lnTo>
                    <a:pt x="322" y="215"/>
                  </a:lnTo>
                  <a:lnTo>
                    <a:pt x="329" y="222"/>
                  </a:lnTo>
                  <a:lnTo>
                    <a:pt x="335" y="229"/>
                  </a:lnTo>
                  <a:lnTo>
                    <a:pt x="342" y="236"/>
                  </a:lnTo>
                  <a:lnTo>
                    <a:pt x="349" y="241"/>
                  </a:lnTo>
                  <a:lnTo>
                    <a:pt x="355" y="248"/>
                  </a:lnTo>
                  <a:lnTo>
                    <a:pt x="361" y="254"/>
                  </a:lnTo>
                  <a:lnTo>
                    <a:pt x="366" y="260"/>
                  </a:lnTo>
                  <a:lnTo>
                    <a:pt x="372" y="265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7" y="281"/>
                  </a:lnTo>
                  <a:lnTo>
                    <a:pt x="392" y="285"/>
                  </a:lnTo>
                  <a:lnTo>
                    <a:pt x="396" y="291"/>
                  </a:lnTo>
                  <a:lnTo>
                    <a:pt x="401" y="295"/>
                  </a:lnTo>
                  <a:lnTo>
                    <a:pt x="404" y="299"/>
                  </a:lnTo>
                  <a:lnTo>
                    <a:pt x="407" y="302"/>
                  </a:lnTo>
                  <a:lnTo>
                    <a:pt x="410" y="305"/>
                  </a:lnTo>
                  <a:lnTo>
                    <a:pt x="412" y="309"/>
                  </a:lnTo>
                  <a:lnTo>
                    <a:pt x="415" y="312"/>
                  </a:lnTo>
                  <a:lnTo>
                    <a:pt x="415" y="314"/>
                  </a:lnTo>
                  <a:lnTo>
                    <a:pt x="417" y="316"/>
                  </a:lnTo>
                  <a:lnTo>
                    <a:pt x="418" y="318"/>
                  </a:lnTo>
                  <a:lnTo>
                    <a:pt x="420" y="320"/>
                  </a:lnTo>
                  <a:lnTo>
                    <a:pt x="417" y="319"/>
                  </a:lnTo>
                  <a:lnTo>
                    <a:pt x="414" y="318"/>
                  </a:lnTo>
                  <a:lnTo>
                    <a:pt x="411" y="317"/>
                  </a:lnTo>
                  <a:lnTo>
                    <a:pt x="407" y="316"/>
                  </a:lnTo>
                  <a:lnTo>
                    <a:pt x="404" y="315"/>
                  </a:lnTo>
                  <a:lnTo>
                    <a:pt x="398" y="314"/>
                  </a:lnTo>
                  <a:lnTo>
                    <a:pt x="394" y="311"/>
                  </a:lnTo>
                  <a:lnTo>
                    <a:pt x="390" y="310"/>
                  </a:lnTo>
                  <a:lnTo>
                    <a:pt x="384" y="308"/>
                  </a:lnTo>
                  <a:lnTo>
                    <a:pt x="377" y="305"/>
                  </a:lnTo>
                  <a:lnTo>
                    <a:pt x="372" y="304"/>
                  </a:lnTo>
                  <a:lnTo>
                    <a:pt x="365" y="302"/>
                  </a:lnTo>
                  <a:lnTo>
                    <a:pt x="357" y="299"/>
                  </a:lnTo>
                  <a:lnTo>
                    <a:pt x="351" y="296"/>
                  </a:lnTo>
                  <a:lnTo>
                    <a:pt x="343" y="294"/>
                  </a:lnTo>
                  <a:lnTo>
                    <a:pt x="336" y="291"/>
                  </a:lnTo>
                  <a:lnTo>
                    <a:pt x="328" y="287"/>
                  </a:lnTo>
                  <a:lnTo>
                    <a:pt x="319" y="284"/>
                  </a:lnTo>
                  <a:lnTo>
                    <a:pt x="311" y="281"/>
                  </a:lnTo>
                  <a:lnTo>
                    <a:pt x="302" y="278"/>
                  </a:lnTo>
                  <a:lnTo>
                    <a:pt x="292" y="275"/>
                  </a:lnTo>
                  <a:lnTo>
                    <a:pt x="284" y="271"/>
                  </a:lnTo>
                  <a:lnTo>
                    <a:pt x="274" y="267"/>
                  </a:lnTo>
                  <a:lnTo>
                    <a:pt x="266" y="264"/>
                  </a:lnTo>
                  <a:lnTo>
                    <a:pt x="256" y="260"/>
                  </a:lnTo>
                  <a:lnTo>
                    <a:pt x="247" y="256"/>
                  </a:lnTo>
                  <a:lnTo>
                    <a:pt x="237" y="253"/>
                  </a:lnTo>
                  <a:lnTo>
                    <a:pt x="228" y="249"/>
                  </a:lnTo>
                  <a:lnTo>
                    <a:pt x="218" y="245"/>
                  </a:lnTo>
                  <a:lnTo>
                    <a:pt x="209" y="241"/>
                  </a:lnTo>
                  <a:lnTo>
                    <a:pt x="199" y="237"/>
                  </a:lnTo>
                  <a:lnTo>
                    <a:pt x="189" y="233"/>
                  </a:lnTo>
                  <a:lnTo>
                    <a:pt x="179" y="230"/>
                  </a:lnTo>
                  <a:lnTo>
                    <a:pt x="170" y="225"/>
                  </a:lnTo>
                  <a:lnTo>
                    <a:pt x="160" y="221"/>
                  </a:lnTo>
                  <a:lnTo>
                    <a:pt x="151" y="217"/>
                  </a:lnTo>
                  <a:lnTo>
                    <a:pt x="143" y="214"/>
                  </a:lnTo>
                  <a:lnTo>
                    <a:pt x="133" y="209"/>
                  </a:lnTo>
                  <a:lnTo>
                    <a:pt x="124" y="206"/>
                  </a:lnTo>
                  <a:lnTo>
                    <a:pt x="116" y="201"/>
                  </a:lnTo>
                  <a:lnTo>
                    <a:pt x="107" y="198"/>
                  </a:lnTo>
                  <a:lnTo>
                    <a:pt x="98" y="194"/>
                  </a:lnTo>
                  <a:lnTo>
                    <a:pt x="89" y="190"/>
                  </a:lnTo>
                  <a:lnTo>
                    <a:pt x="82" y="186"/>
                  </a:lnTo>
                  <a:lnTo>
                    <a:pt x="75" y="182"/>
                  </a:lnTo>
                  <a:lnTo>
                    <a:pt x="67" y="178"/>
                  </a:lnTo>
                  <a:lnTo>
                    <a:pt x="60" y="175"/>
                  </a:lnTo>
                  <a:lnTo>
                    <a:pt x="53" y="172"/>
                  </a:lnTo>
                  <a:lnTo>
                    <a:pt x="46" y="168"/>
                  </a:lnTo>
                  <a:lnTo>
                    <a:pt x="41" y="165"/>
                  </a:lnTo>
                  <a:lnTo>
                    <a:pt x="34" y="162"/>
                  </a:lnTo>
                  <a:lnTo>
                    <a:pt x="30" y="159"/>
                  </a:lnTo>
                  <a:lnTo>
                    <a:pt x="24" y="156"/>
                  </a:lnTo>
                  <a:lnTo>
                    <a:pt x="20" y="153"/>
                  </a:lnTo>
                  <a:lnTo>
                    <a:pt x="15" y="150"/>
                  </a:lnTo>
                  <a:lnTo>
                    <a:pt x="11" y="149"/>
                  </a:lnTo>
                  <a:lnTo>
                    <a:pt x="8" y="145"/>
                  </a:lnTo>
                  <a:lnTo>
                    <a:pt x="5" y="143"/>
                  </a:lnTo>
                  <a:lnTo>
                    <a:pt x="3" y="140"/>
                  </a:lnTo>
                  <a:lnTo>
                    <a:pt x="2" y="138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3" y="126"/>
                  </a:lnTo>
                  <a:lnTo>
                    <a:pt x="4" y="124"/>
                  </a:lnTo>
                  <a:lnTo>
                    <a:pt x="5" y="121"/>
                  </a:lnTo>
                  <a:lnTo>
                    <a:pt x="9" y="117"/>
                  </a:lnTo>
                  <a:lnTo>
                    <a:pt x="12" y="113"/>
                  </a:lnTo>
                  <a:lnTo>
                    <a:pt x="15" y="111"/>
                  </a:lnTo>
                  <a:lnTo>
                    <a:pt x="19" y="109"/>
                  </a:lnTo>
                  <a:lnTo>
                    <a:pt x="21" y="107"/>
                  </a:lnTo>
                  <a:lnTo>
                    <a:pt x="23" y="107"/>
                  </a:lnTo>
                  <a:lnTo>
                    <a:pt x="26" y="107"/>
                  </a:lnTo>
                  <a:lnTo>
                    <a:pt x="27" y="107"/>
                  </a:lnTo>
                  <a:lnTo>
                    <a:pt x="31" y="106"/>
                  </a:lnTo>
                  <a:lnTo>
                    <a:pt x="33" y="106"/>
                  </a:lnTo>
                  <a:lnTo>
                    <a:pt x="36" y="107"/>
                  </a:lnTo>
                  <a:lnTo>
                    <a:pt x="39" y="107"/>
                  </a:lnTo>
                  <a:lnTo>
                    <a:pt x="42" y="109"/>
                  </a:lnTo>
                  <a:lnTo>
                    <a:pt x="45" y="110"/>
                  </a:lnTo>
                  <a:lnTo>
                    <a:pt x="48" y="111"/>
                  </a:lnTo>
                  <a:lnTo>
                    <a:pt x="53" y="113"/>
                  </a:lnTo>
                  <a:lnTo>
                    <a:pt x="57" y="114"/>
                  </a:lnTo>
                  <a:lnTo>
                    <a:pt x="61" y="117"/>
                  </a:lnTo>
                  <a:lnTo>
                    <a:pt x="63" y="117"/>
                  </a:lnTo>
                  <a:lnTo>
                    <a:pt x="65" y="118"/>
                  </a:lnTo>
                  <a:lnTo>
                    <a:pt x="67" y="120"/>
                  </a:lnTo>
                  <a:lnTo>
                    <a:pt x="70" y="121"/>
                  </a:lnTo>
                  <a:lnTo>
                    <a:pt x="72" y="122"/>
                  </a:lnTo>
                  <a:lnTo>
                    <a:pt x="75" y="124"/>
                  </a:lnTo>
                  <a:lnTo>
                    <a:pt x="77" y="125"/>
                  </a:lnTo>
                  <a:lnTo>
                    <a:pt x="79" y="127"/>
                  </a:lnTo>
                  <a:lnTo>
                    <a:pt x="83" y="128"/>
                  </a:lnTo>
                  <a:lnTo>
                    <a:pt x="85" y="129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95" y="135"/>
                  </a:lnTo>
                  <a:lnTo>
                    <a:pt x="97" y="137"/>
                  </a:lnTo>
                  <a:lnTo>
                    <a:pt x="99" y="138"/>
                  </a:lnTo>
                  <a:lnTo>
                    <a:pt x="103" y="140"/>
                  </a:lnTo>
                  <a:lnTo>
                    <a:pt x="106" y="142"/>
                  </a:lnTo>
                  <a:lnTo>
                    <a:pt x="108" y="143"/>
                  </a:lnTo>
                  <a:lnTo>
                    <a:pt x="111" y="144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8" y="146"/>
                  </a:lnTo>
                  <a:lnTo>
                    <a:pt x="120" y="148"/>
                  </a:lnTo>
                  <a:lnTo>
                    <a:pt x="123" y="149"/>
                  </a:lnTo>
                  <a:lnTo>
                    <a:pt x="127" y="150"/>
                  </a:lnTo>
                  <a:lnTo>
                    <a:pt x="133" y="151"/>
                  </a:lnTo>
                  <a:lnTo>
                    <a:pt x="136" y="152"/>
                  </a:lnTo>
                  <a:lnTo>
                    <a:pt x="139" y="152"/>
                  </a:lnTo>
                  <a:lnTo>
                    <a:pt x="143" y="152"/>
                  </a:lnTo>
                  <a:lnTo>
                    <a:pt x="145" y="152"/>
                  </a:lnTo>
                  <a:lnTo>
                    <a:pt x="147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4" y="148"/>
                  </a:lnTo>
                  <a:lnTo>
                    <a:pt x="154" y="145"/>
                  </a:lnTo>
                  <a:lnTo>
                    <a:pt x="155" y="143"/>
                  </a:lnTo>
                  <a:lnTo>
                    <a:pt x="155" y="141"/>
                  </a:lnTo>
                  <a:lnTo>
                    <a:pt x="155" y="138"/>
                  </a:lnTo>
                  <a:lnTo>
                    <a:pt x="154" y="135"/>
                  </a:lnTo>
                  <a:lnTo>
                    <a:pt x="153" y="132"/>
                  </a:lnTo>
                  <a:lnTo>
                    <a:pt x="151" y="128"/>
                  </a:lnTo>
                  <a:lnTo>
                    <a:pt x="149" y="125"/>
                  </a:lnTo>
                  <a:lnTo>
                    <a:pt x="146" y="120"/>
                  </a:lnTo>
                  <a:lnTo>
                    <a:pt x="144" y="117"/>
                  </a:lnTo>
                  <a:lnTo>
                    <a:pt x="140" y="112"/>
                  </a:lnTo>
                  <a:lnTo>
                    <a:pt x="137" y="107"/>
                  </a:lnTo>
                  <a:lnTo>
                    <a:pt x="134" y="104"/>
                  </a:lnTo>
                  <a:lnTo>
                    <a:pt x="133" y="103"/>
                  </a:lnTo>
                  <a:lnTo>
                    <a:pt x="129" y="99"/>
                  </a:lnTo>
                  <a:lnTo>
                    <a:pt x="127" y="97"/>
                  </a:lnTo>
                  <a:lnTo>
                    <a:pt x="124" y="95"/>
                  </a:lnTo>
                  <a:lnTo>
                    <a:pt x="122" y="93"/>
                  </a:lnTo>
                  <a:lnTo>
                    <a:pt x="119" y="89"/>
                  </a:lnTo>
                  <a:lnTo>
                    <a:pt x="116" y="87"/>
                  </a:lnTo>
                  <a:lnTo>
                    <a:pt x="113" y="85"/>
                  </a:lnTo>
                  <a:lnTo>
                    <a:pt x="109" y="81"/>
                  </a:lnTo>
                  <a:lnTo>
                    <a:pt x="106" y="78"/>
                  </a:lnTo>
                  <a:lnTo>
                    <a:pt x="104" y="75"/>
                  </a:lnTo>
                  <a:lnTo>
                    <a:pt x="102" y="72"/>
                  </a:lnTo>
                  <a:lnTo>
                    <a:pt x="98" y="71"/>
                  </a:lnTo>
                  <a:lnTo>
                    <a:pt x="96" y="67"/>
                  </a:lnTo>
                  <a:lnTo>
                    <a:pt x="95" y="65"/>
                  </a:lnTo>
                  <a:lnTo>
                    <a:pt x="93" y="62"/>
                  </a:lnTo>
                  <a:lnTo>
                    <a:pt x="91" y="59"/>
                  </a:lnTo>
                  <a:lnTo>
                    <a:pt x="88" y="57"/>
                  </a:lnTo>
                  <a:lnTo>
                    <a:pt x="88" y="55"/>
                  </a:lnTo>
                  <a:lnTo>
                    <a:pt x="85" y="50"/>
                  </a:lnTo>
                  <a:lnTo>
                    <a:pt x="83" y="47"/>
                  </a:lnTo>
                  <a:lnTo>
                    <a:pt x="79" y="42"/>
                  </a:lnTo>
                  <a:lnTo>
                    <a:pt x="78" y="38"/>
                  </a:lnTo>
                  <a:lnTo>
                    <a:pt x="77" y="34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76" y="23"/>
                  </a:lnTo>
                  <a:lnTo>
                    <a:pt x="76" y="21"/>
                  </a:lnTo>
                  <a:lnTo>
                    <a:pt x="78" y="18"/>
                  </a:lnTo>
                  <a:lnTo>
                    <a:pt x="78" y="15"/>
                  </a:lnTo>
                  <a:lnTo>
                    <a:pt x="79" y="12"/>
                  </a:lnTo>
                  <a:lnTo>
                    <a:pt x="81" y="10"/>
                  </a:lnTo>
                  <a:lnTo>
                    <a:pt x="82" y="8"/>
                  </a:lnTo>
                  <a:lnTo>
                    <a:pt x="84" y="4"/>
                  </a:lnTo>
                  <a:lnTo>
                    <a:pt x="88" y="2"/>
                  </a:lnTo>
                  <a:lnTo>
                    <a:pt x="92" y="1"/>
                  </a:lnTo>
                  <a:lnTo>
                    <a:pt x="95" y="0"/>
                  </a:lnTo>
                  <a:lnTo>
                    <a:pt x="97" y="1"/>
                  </a:lnTo>
                  <a:lnTo>
                    <a:pt x="99" y="2"/>
                  </a:lnTo>
                  <a:lnTo>
                    <a:pt x="99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7" name="Freeform 177"/>
            <p:cNvSpPr>
              <a:spLocks/>
            </p:cNvSpPr>
            <p:nvPr/>
          </p:nvSpPr>
          <p:spPr bwMode="auto">
            <a:xfrm>
              <a:off x="3994" y="762"/>
              <a:ext cx="332" cy="864"/>
            </a:xfrm>
            <a:custGeom>
              <a:avLst/>
              <a:gdLst/>
              <a:ahLst/>
              <a:cxnLst>
                <a:cxn ang="0">
                  <a:pos x="244" y="443"/>
                </a:cxn>
                <a:cxn ang="0">
                  <a:pos x="238" y="431"/>
                </a:cxn>
                <a:cxn ang="0">
                  <a:pos x="228" y="412"/>
                </a:cxn>
                <a:cxn ang="0">
                  <a:pos x="214" y="386"/>
                </a:cxn>
                <a:cxn ang="0">
                  <a:pos x="197" y="354"/>
                </a:cxn>
                <a:cxn ang="0">
                  <a:pos x="179" y="317"/>
                </a:cxn>
                <a:cxn ang="0">
                  <a:pos x="157" y="277"/>
                </a:cxn>
                <a:cxn ang="0">
                  <a:pos x="136" y="237"/>
                </a:cxn>
                <a:cxn ang="0">
                  <a:pos x="114" y="196"/>
                </a:cxn>
                <a:cxn ang="0">
                  <a:pos x="92" y="156"/>
                </a:cxn>
                <a:cxn ang="0">
                  <a:pos x="71" y="117"/>
                </a:cxn>
                <a:cxn ang="0">
                  <a:pos x="52" y="81"/>
                </a:cxn>
                <a:cxn ang="0">
                  <a:pos x="35" y="50"/>
                </a:cxn>
                <a:cxn ang="0">
                  <a:pos x="19" y="26"/>
                </a:cxn>
                <a:cxn ang="0">
                  <a:pos x="8" y="9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27"/>
                </a:cxn>
                <a:cxn ang="0">
                  <a:pos x="6" y="54"/>
                </a:cxn>
                <a:cxn ang="0">
                  <a:pos x="10" y="88"/>
                </a:cxn>
                <a:cxn ang="0">
                  <a:pos x="16" y="127"/>
                </a:cxn>
                <a:cxn ang="0">
                  <a:pos x="21" y="169"/>
                </a:cxn>
                <a:cxn ang="0">
                  <a:pos x="28" y="215"/>
                </a:cxn>
                <a:cxn ang="0">
                  <a:pos x="35" y="262"/>
                </a:cxn>
                <a:cxn ang="0">
                  <a:pos x="43" y="308"/>
                </a:cxn>
                <a:cxn ang="0">
                  <a:pos x="51" y="354"/>
                </a:cxn>
                <a:cxn ang="0">
                  <a:pos x="58" y="396"/>
                </a:cxn>
                <a:cxn ang="0">
                  <a:pos x="66" y="435"/>
                </a:cxn>
                <a:cxn ang="0">
                  <a:pos x="72" y="468"/>
                </a:cxn>
                <a:cxn ang="0">
                  <a:pos x="79" y="496"/>
                </a:cxn>
                <a:cxn ang="0">
                  <a:pos x="85" y="514"/>
                </a:cxn>
                <a:cxn ang="0">
                  <a:pos x="91" y="525"/>
                </a:cxn>
                <a:cxn ang="0">
                  <a:pos x="100" y="522"/>
                </a:cxn>
                <a:cxn ang="0">
                  <a:pos x="110" y="517"/>
                </a:cxn>
                <a:cxn ang="0">
                  <a:pos x="120" y="507"/>
                </a:cxn>
                <a:cxn ang="0">
                  <a:pos x="123" y="497"/>
                </a:cxn>
                <a:cxn ang="0">
                  <a:pos x="123" y="483"/>
                </a:cxn>
                <a:cxn ang="0">
                  <a:pos x="122" y="468"/>
                </a:cxn>
                <a:cxn ang="0">
                  <a:pos x="120" y="457"/>
                </a:cxn>
                <a:cxn ang="0">
                  <a:pos x="118" y="444"/>
                </a:cxn>
                <a:cxn ang="0">
                  <a:pos x="113" y="431"/>
                </a:cxn>
                <a:cxn ang="0">
                  <a:pos x="110" y="417"/>
                </a:cxn>
                <a:cxn ang="0">
                  <a:pos x="105" y="402"/>
                </a:cxn>
                <a:cxn ang="0">
                  <a:pos x="103" y="389"/>
                </a:cxn>
                <a:cxn ang="0">
                  <a:pos x="102" y="378"/>
                </a:cxn>
                <a:cxn ang="0">
                  <a:pos x="103" y="367"/>
                </a:cxn>
                <a:cxn ang="0">
                  <a:pos x="104" y="358"/>
                </a:cxn>
                <a:cxn ang="0">
                  <a:pos x="110" y="348"/>
                </a:cxn>
                <a:cxn ang="0">
                  <a:pos x="119" y="347"/>
                </a:cxn>
                <a:cxn ang="0">
                  <a:pos x="130" y="354"/>
                </a:cxn>
                <a:cxn ang="0">
                  <a:pos x="143" y="367"/>
                </a:cxn>
                <a:cxn ang="0">
                  <a:pos x="150" y="379"/>
                </a:cxn>
                <a:cxn ang="0">
                  <a:pos x="157" y="394"/>
                </a:cxn>
                <a:cxn ang="0">
                  <a:pos x="166" y="410"/>
                </a:cxn>
                <a:cxn ang="0">
                  <a:pos x="175" y="425"/>
                </a:cxn>
                <a:cxn ang="0">
                  <a:pos x="183" y="437"/>
                </a:cxn>
                <a:cxn ang="0">
                  <a:pos x="193" y="450"/>
                </a:cxn>
                <a:cxn ang="0">
                  <a:pos x="208" y="461"/>
                </a:cxn>
                <a:cxn ang="0">
                  <a:pos x="222" y="466"/>
                </a:cxn>
                <a:cxn ang="0">
                  <a:pos x="233" y="465"/>
                </a:cxn>
                <a:cxn ang="0">
                  <a:pos x="245" y="456"/>
                </a:cxn>
                <a:cxn ang="0">
                  <a:pos x="246" y="446"/>
                </a:cxn>
              </a:cxnLst>
              <a:rect l="0" t="0" r="r" b="b"/>
              <a:pathLst>
                <a:path w="247" h="525">
                  <a:moveTo>
                    <a:pt x="246" y="446"/>
                  </a:moveTo>
                  <a:lnTo>
                    <a:pt x="246" y="446"/>
                  </a:lnTo>
                  <a:lnTo>
                    <a:pt x="246" y="445"/>
                  </a:lnTo>
                  <a:lnTo>
                    <a:pt x="244" y="443"/>
                  </a:lnTo>
                  <a:lnTo>
                    <a:pt x="244" y="441"/>
                  </a:lnTo>
                  <a:lnTo>
                    <a:pt x="242" y="438"/>
                  </a:lnTo>
                  <a:lnTo>
                    <a:pt x="241" y="435"/>
                  </a:lnTo>
                  <a:lnTo>
                    <a:pt x="238" y="431"/>
                  </a:lnTo>
                  <a:lnTo>
                    <a:pt x="237" y="428"/>
                  </a:lnTo>
                  <a:lnTo>
                    <a:pt x="234" y="422"/>
                  </a:lnTo>
                  <a:lnTo>
                    <a:pt x="232" y="418"/>
                  </a:lnTo>
                  <a:lnTo>
                    <a:pt x="228" y="412"/>
                  </a:lnTo>
                  <a:lnTo>
                    <a:pt x="225" y="406"/>
                  </a:lnTo>
                  <a:lnTo>
                    <a:pt x="222" y="398"/>
                  </a:lnTo>
                  <a:lnTo>
                    <a:pt x="218" y="393"/>
                  </a:lnTo>
                  <a:lnTo>
                    <a:pt x="214" y="386"/>
                  </a:lnTo>
                  <a:lnTo>
                    <a:pt x="211" y="378"/>
                  </a:lnTo>
                  <a:lnTo>
                    <a:pt x="206" y="370"/>
                  </a:lnTo>
                  <a:lnTo>
                    <a:pt x="202" y="362"/>
                  </a:lnTo>
                  <a:lnTo>
                    <a:pt x="197" y="354"/>
                  </a:lnTo>
                  <a:lnTo>
                    <a:pt x="194" y="345"/>
                  </a:lnTo>
                  <a:lnTo>
                    <a:pt x="188" y="335"/>
                  </a:lnTo>
                  <a:lnTo>
                    <a:pt x="184" y="326"/>
                  </a:lnTo>
                  <a:lnTo>
                    <a:pt x="179" y="317"/>
                  </a:lnTo>
                  <a:lnTo>
                    <a:pt x="174" y="308"/>
                  </a:lnTo>
                  <a:lnTo>
                    <a:pt x="169" y="298"/>
                  </a:lnTo>
                  <a:lnTo>
                    <a:pt x="163" y="287"/>
                  </a:lnTo>
                  <a:lnTo>
                    <a:pt x="157" y="277"/>
                  </a:lnTo>
                  <a:lnTo>
                    <a:pt x="153" y="268"/>
                  </a:lnTo>
                  <a:lnTo>
                    <a:pt x="148" y="258"/>
                  </a:lnTo>
                  <a:lnTo>
                    <a:pt x="142" y="247"/>
                  </a:lnTo>
                  <a:lnTo>
                    <a:pt x="136" y="237"/>
                  </a:lnTo>
                  <a:lnTo>
                    <a:pt x="132" y="227"/>
                  </a:lnTo>
                  <a:lnTo>
                    <a:pt x="125" y="216"/>
                  </a:lnTo>
                  <a:lnTo>
                    <a:pt x="120" y="206"/>
                  </a:lnTo>
                  <a:lnTo>
                    <a:pt x="114" y="196"/>
                  </a:lnTo>
                  <a:lnTo>
                    <a:pt x="109" y="185"/>
                  </a:lnTo>
                  <a:lnTo>
                    <a:pt x="103" y="175"/>
                  </a:lnTo>
                  <a:lnTo>
                    <a:pt x="98" y="165"/>
                  </a:lnTo>
                  <a:lnTo>
                    <a:pt x="92" y="156"/>
                  </a:lnTo>
                  <a:lnTo>
                    <a:pt x="88" y="145"/>
                  </a:lnTo>
                  <a:lnTo>
                    <a:pt x="82" y="135"/>
                  </a:lnTo>
                  <a:lnTo>
                    <a:pt x="77" y="125"/>
                  </a:lnTo>
                  <a:lnTo>
                    <a:pt x="71" y="117"/>
                  </a:lnTo>
                  <a:lnTo>
                    <a:pt x="66" y="108"/>
                  </a:lnTo>
                  <a:lnTo>
                    <a:pt x="61" y="98"/>
                  </a:lnTo>
                  <a:lnTo>
                    <a:pt x="57" y="89"/>
                  </a:lnTo>
                  <a:lnTo>
                    <a:pt x="52" y="81"/>
                  </a:lnTo>
                  <a:lnTo>
                    <a:pt x="48" y="73"/>
                  </a:lnTo>
                  <a:lnTo>
                    <a:pt x="42" y="66"/>
                  </a:lnTo>
                  <a:lnTo>
                    <a:pt x="38" y="58"/>
                  </a:lnTo>
                  <a:lnTo>
                    <a:pt x="35" y="50"/>
                  </a:lnTo>
                  <a:lnTo>
                    <a:pt x="30" y="43"/>
                  </a:lnTo>
                  <a:lnTo>
                    <a:pt x="27" y="37"/>
                  </a:lnTo>
                  <a:lnTo>
                    <a:pt x="22" y="32"/>
                  </a:lnTo>
                  <a:lnTo>
                    <a:pt x="19" y="26"/>
                  </a:lnTo>
                  <a:lnTo>
                    <a:pt x="17" y="22"/>
                  </a:lnTo>
                  <a:lnTo>
                    <a:pt x="14" y="17"/>
                  </a:lnTo>
                  <a:lnTo>
                    <a:pt x="10" y="13"/>
                  </a:lnTo>
                  <a:lnTo>
                    <a:pt x="8" y="9"/>
                  </a:lnTo>
                  <a:lnTo>
                    <a:pt x="6" y="7"/>
                  </a:lnTo>
                  <a:lnTo>
                    <a:pt x="4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1" y="22"/>
                  </a:lnTo>
                  <a:lnTo>
                    <a:pt x="2" y="27"/>
                  </a:lnTo>
                  <a:lnTo>
                    <a:pt x="4" y="33"/>
                  </a:lnTo>
                  <a:lnTo>
                    <a:pt x="4" y="40"/>
                  </a:lnTo>
                  <a:lnTo>
                    <a:pt x="4" y="47"/>
                  </a:lnTo>
                  <a:lnTo>
                    <a:pt x="6" y="54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9" y="79"/>
                  </a:lnTo>
                  <a:lnTo>
                    <a:pt x="10" y="88"/>
                  </a:lnTo>
                  <a:lnTo>
                    <a:pt x="11" y="98"/>
                  </a:lnTo>
                  <a:lnTo>
                    <a:pt x="12" y="106"/>
                  </a:lnTo>
                  <a:lnTo>
                    <a:pt x="14" y="117"/>
                  </a:lnTo>
                  <a:lnTo>
                    <a:pt x="16" y="127"/>
                  </a:lnTo>
                  <a:lnTo>
                    <a:pt x="16" y="137"/>
                  </a:lnTo>
                  <a:lnTo>
                    <a:pt x="17" y="148"/>
                  </a:lnTo>
                  <a:lnTo>
                    <a:pt x="19" y="159"/>
                  </a:lnTo>
                  <a:lnTo>
                    <a:pt x="21" y="169"/>
                  </a:lnTo>
                  <a:lnTo>
                    <a:pt x="23" y="181"/>
                  </a:lnTo>
                  <a:lnTo>
                    <a:pt x="25" y="192"/>
                  </a:lnTo>
                  <a:lnTo>
                    <a:pt x="26" y="204"/>
                  </a:lnTo>
                  <a:lnTo>
                    <a:pt x="28" y="215"/>
                  </a:lnTo>
                  <a:lnTo>
                    <a:pt x="30" y="227"/>
                  </a:lnTo>
                  <a:lnTo>
                    <a:pt x="31" y="238"/>
                  </a:lnTo>
                  <a:lnTo>
                    <a:pt x="33" y="251"/>
                  </a:lnTo>
                  <a:lnTo>
                    <a:pt x="35" y="262"/>
                  </a:lnTo>
                  <a:lnTo>
                    <a:pt x="38" y="274"/>
                  </a:lnTo>
                  <a:lnTo>
                    <a:pt x="39" y="286"/>
                  </a:lnTo>
                  <a:lnTo>
                    <a:pt x="41" y="298"/>
                  </a:lnTo>
                  <a:lnTo>
                    <a:pt x="43" y="308"/>
                  </a:lnTo>
                  <a:lnTo>
                    <a:pt x="45" y="319"/>
                  </a:lnTo>
                  <a:lnTo>
                    <a:pt x="47" y="331"/>
                  </a:lnTo>
                  <a:lnTo>
                    <a:pt x="49" y="342"/>
                  </a:lnTo>
                  <a:lnTo>
                    <a:pt x="51" y="354"/>
                  </a:lnTo>
                  <a:lnTo>
                    <a:pt x="53" y="365"/>
                  </a:lnTo>
                  <a:lnTo>
                    <a:pt x="54" y="375"/>
                  </a:lnTo>
                  <a:lnTo>
                    <a:pt x="57" y="386"/>
                  </a:lnTo>
                  <a:lnTo>
                    <a:pt x="58" y="396"/>
                  </a:lnTo>
                  <a:lnTo>
                    <a:pt x="60" y="406"/>
                  </a:lnTo>
                  <a:lnTo>
                    <a:pt x="62" y="415"/>
                  </a:lnTo>
                  <a:lnTo>
                    <a:pt x="64" y="426"/>
                  </a:lnTo>
                  <a:lnTo>
                    <a:pt x="66" y="435"/>
                  </a:lnTo>
                  <a:lnTo>
                    <a:pt x="68" y="444"/>
                  </a:lnTo>
                  <a:lnTo>
                    <a:pt x="69" y="452"/>
                  </a:lnTo>
                  <a:lnTo>
                    <a:pt x="71" y="460"/>
                  </a:lnTo>
                  <a:lnTo>
                    <a:pt x="72" y="468"/>
                  </a:lnTo>
                  <a:lnTo>
                    <a:pt x="74" y="476"/>
                  </a:lnTo>
                  <a:lnTo>
                    <a:pt x="76" y="483"/>
                  </a:lnTo>
                  <a:lnTo>
                    <a:pt x="78" y="489"/>
                  </a:lnTo>
                  <a:lnTo>
                    <a:pt x="79" y="496"/>
                  </a:lnTo>
                  <a:lnTo>
                    <a:pt x="81" y="501"/>
                  </a:lnTo>
                  <a:lnTo>
                    <a:pt x="82" y="506"/>
                  </a:lnTo>
                  <a:lnTo>
                    <a:pt x="84" y="510"/>
                  </a:lnTo>
                  <a:lnTo>
                    <a:pt x="85" y="514"/>
                  </a:lnTo>
                  <a:lnTo>
                    <a:pt x="87" y="518"/>
                  </a:lnTo>
                  <a:lnTo>
                    <a:pt x="88" y="521"/>
                  </a:lnTo>
                  <a:lnTo>
                    <a:pt x="89" y="524"/>
                  </a:lnTo>
                  <a:lnTo>
                    <a:pt x="91" y="525"/>
                  </a:lnTo>
                  <a:lnTo>
                    <a:pt x="92" y="525"/>
                  </a:lnTo>
                  <a:lnTo>
                    <a:pt x="95" y="525"/>
                  </a:lnTo>
                  <a:lnTo>
                    <a:pt x="98" y="524"/>
                  </a:lnTo>
                  <a:lnTo>
                    <a:pt x="100" y="522"/>
                  </a:lnTo>
                  <a:lnTo>
                    <a:pt x="103" y="521"/>
                  </a:lnTo>
                  <a:lnTo>
                    <a:pt x="105" y="520"/>
                  </a:lnTo>
                  <a:lnTo>
                    <a:pt x="109" y="518"/>
                  </a:lnTo>
                  <a:lnTo>
                    <a:pt x="110" y="517"/>
                  </a:lnTo>
                  <a:lnTo>
                    <a:pt x="113" y="516"/>
                  </a:lnTo>
                  <a:lnTo>
                    <a:pt x="117" y="513"/>
                  </a:lnTo>
                  <a:lnTo>
                    <a:pt x="119" y="509"/>
                  </a:lnTo>
                  <a:lnTo>
                    <a:pt x="120" y="507"/>
                  </a:lnTo>
                  <a:lnTo>
                    <a:pt x="122" y="506"/>
                  </a:lnTo>
                  <a:lnTo>
                    <a:pt x="122" y="502"/>
                  </a:lnTo>
                  <a:lnTo>
                    <a:pt x="123" y="500"/>
                  </a:lnTo>
                  <a:lnTo>
                    <a:pt x="123" y="497"/>
                  </a:lnTo>
                  <a:lnTo>
                    <a:pt x="124" y="493"/>
                  </a:lnTo>
                  <a:lnTo>
                    <a:pt x="124" y="490"/>
                  </a:lnTo>
                  <a:lnTo>
                    <a:pt x="124" y="486"/>
                  </a:lnTo>
                  <a:lnTo>
                    <a:pt x="123" y="483"/>
                  </a:lnTo>
                  <a:lnTo>
                    <a:pt x="123" y="480"/>
                  </a:lnTo>
                  <a:lnTo>
                    <a:pt x="123" y="475"/>
                  </a:lnTo>
                  <a:lnTo>
                    <a:pt x="123" y="470"/>
                  </a:lnTo>
                  <a:lnTo>
                    <a:pt x="122" y="468"/>
                  </a:lnTo>
                  <a:lnTo>
                    <a:pt x="122" y="465"/>
                  </a:lnTo>
                  <a:lnTo>
                    <a:pt x="122" y="462"/>
                  </a:lnTo>
                  <a:lnTo>
                    <a:pt x="121" y="460"/>
                  </a:lnTo>
                  <a:lnTo>
                    <a:pt x="120" y="457"/>
                  </a:lnTo>
                  <a:lnTo>
                    <a:pt x="120" y="453"/>
                  </a:lnTo>
                  <a:lnTo>
                    <a:pt x="119" y="451"/>
                  </a:lnTo>
                  <a:lnTo>
                    <a:pt x="119" y="448"/>
                  </a:lnTo>
                  <a:lnTo>
                    <a:pt x="118" y="444"/>
                  </a:lnTo>
                  <a:lnTo>
                    <a:pt x="117" y="441"/>
                  </a:lnTo>
                  <a:lnTo>
                    <a:pt x="115" y="437"/>
                  </a:lnTo>
                  <a:lnTo>
                    <a:pt x="115" y="435"/>
                  </a:lnTo>
                  <a:lnTo>
                    <a:pt x="113" y="431"/>
                  </a:lnTo>
                  <a:lnTo>
                    <a:pt x="113" y="428"/>
                  </a:lnTo>
                  <a:lnTo>
                    <a:pt x="112" y="425"/>
                  </a:lnTo>
                  <a:lnTo>
                    <a:pt x="112" y="421"/>
                  </a:lnTo>
                  <a:lnTo>
                    <a:pt x="110" y="417"/>
                  </a:lnTo>
                  <a:lnTo>
                    <a:pt x="109" y="412"/>
                  </a:lnTo>
                  <a:lnTo>
                    <a:pt x="108" y="409"/>
                  </a:lnTo>
                  <a:lnTo>
                    <a:pt x="107" y="405"/>
                  </a:lnTo>
                  <a:lnTo>
                    <a:pt x="105" y="402"/>
                  </a:lnTo>
                  <a:lnTo>
                    <a:pt x="105" y="398"/>
                  </a:lnTo>
                  <a:lnTo>
                    <a:pt x="104" y="395"/>
                  </a:lnTo>
                  <a:lnTo>
                    <a:pt x="104" y="393"/>
                  </a:lnTo>
                  <a:lnTo>
                    <a:pt x="103" y="389"/>
                  </a:lnTo>
                  <a:lnTo>
                    <a:pt x="103" y="386"/>
                  </a:lnTo>
                  <a:lnTo>
                    <a:pt x="103" y="382"/>
                  </a:lnTo>
                  <a:lnTo>
                    <a:pt x="103" y="380"/>
                  </a:lnTo>
                  <a:lnTo>
                    <a:pt x="102" y="378"/>
                  </a:lnTo>
                  <a:lnTo>
                    <a:pt x="102" y="375"/>
                  </a:lnTo>
                  <a:lnTo>
                    <a:pt x="102" y="373"/>
                  </a:lnTo>
                  <a:lnTo>
                    <a:pt x="103" y="370"/>
                  </a:lnTo>
                  <a:lnTo>
                    <a:pt x="103" y="367"/>
                  </a:lnTo>
                  <a:lnTo>
                    <a:pt x="103" y="365"/>
                  </a:lnTo>
                  <a:lnTo>
                    <a:pt x="103" y="363"/>
                  </a:lnTo>
                  <a:lnTo>
                    <a:pt x="103" y="362"/>
                  </a:lnTo>
                  <a:lnTo>
                    <a:pt x="104" y="358"/>
                  </a:lnTo>
                  <a:lnTo>
                    <a:pt x="105" y="355"/>
                  </a:lnTo>
                  <a:lnTo>
                    <a:pt x="107" y="351"/>
                  </a:lnTo>
                  <a:lnTo>
                    <a:pt x="109" y="350"/>
                  </a:lnTo>
                  <a:lnTo>
                    <a:pt x="110" y="348"/>
                  </a:lnTo>
                  <a:lnTo>
                    <a:pt x="112" y="348"/>
                  </a:lnTo>
                  <a:lnTo>
                    <a:pt x="113" y="347"/>
                  </a:lnTo>
                  <a:lnTo>
                    <a:pt x="117" y="347"/>
                  </a:lnTo>
                  <a:lnTo>
                    <a:pt x="119" y="347"/>
                  </a:lnTo>
                  <a:lnTo>
                    <a:pt x="122" y="348"/>
                  </a:lnTo>
                  <a:lnTo>
                    <a:pt x="124" y="349"/>
                  </a:lnTo>
                  <a:lnTo>
                    <a:pt x="126" y="351"/>
                  </a:lnTo>
                  <a:lnTo>
                    <a:pt x="130" y="354"/>
                  </a:lnTo>
                  <a:lnTo>
                    <a:pt x="134" y="357"/>
                  </a:lnTo>
                  <a:lnTo>
                    <a:pt x="136" y="361"/>
                  </a:lnTo>
                  <a:lnTo>
                    <a:pt x="141" y="365"/>
                  </a:lnTo>
                  <a:lnTo>
                    <a:pt x="143" y="367"/>
                  </a:lnTo>
                  <a:lnTo>
                    <a:pt x="144" y="370"/>
                  </a:lnTo>
                  <a:lnTo>
                    <a:pt x="146" y="373"/>
                  </a:lnTo>
                  <a:lnTo>
                    <a:pt x="149" y="377"/>
                  </a:lnTo>
                  <a:lnTo>
                    <a:pt x="150" y="379"/>
                  </a:lnTo>
                  <a:lnTo>
                    <a:pt x="152" y="382"/>
                  </a:lnTo>
                  <a:lnTo>
                    <a:pt x="154" y="386"/>
                  </a:lnTo>
                  <a:lnTo>
                    <a:pt x="156" y="390"/>
                  </a:lnTo>
                  <a:lnTo>
                    <a:pt x="157" y="394"/>
                  </a:lnTo>
                  <a:lnTo>
                    <a:pt x="161" y="397"/>
                  </a:lnTo>
                  <a:lnTo>
                    <a:pt x="163" y="401"/>
                  </a:lnTo>
                  <a:lnTo>
                    <a:pt x="165" y="406"/>
                  </a:lnTo>
                  <a:lnTo>
                    <a:pt x="166" y="410"/>
                  </a:lnTo>
                  <a:lnTo>
                    <a:pt x="170" y="414"/>
                  </a:lnTo>
                  <a:lnTo>
                    <a:pt x="171" y="418"/>
                  </a:lnTo>
                  <a:lnTo>
                    <a:pt x="173" y="421"/>
                  </a:lnTo>
                  <a:lnTo>
                    <a:pt x="175" y="425"/>
                  </a:lnTo>
                  <a:lnTo>
                    <a:pt x="177" y="428"/>
                  </a:lnTo>
                  <a:lnTo>
                    <a:pt x="179" y="431"/>
                  </a:lnTo>
                  <a:lnTo>
                    <a:pt x="181" y="435"/>
                  </a:lnTo>
                  <a:lnTo>
                    <a:pt x="183" y="437"/>
                  </a:lnTo>
                  <a:lnTo>
                    <a:pt x="185" y="440"/>
                  </a:lnTo>
                  <a:lnTo>
                    <a:pt x="187" y="443"/>
                  </a:lnTo>
                  <a:lnTo>
                    <a:pt x="188" y="445"/>
                  </a:lnTo>
                  <a:lnTo>
                    <a:pt x="193" y="450"/>
                  </a:lnTo>
                  <a:lnTo>
                    <a:pt x="197" y="453"/>
                  </a:lnTo>
                  <a:lnTo>
                    <a:pt x="201" y="457"/>
                  </a:lnTo>
                  <a:lnTo>
                    <a:pt x="205" y="459"/>
                  </a:lnTo>
                  <a:lnTo>
                    <a:pt x="208" y="461"/>
                  </a:lnTo>
                  <a:lnTo>
                    <a:pt x="212" y="464"/>
                  </a:lnTo>
                  <a:lnTo>
                    <a:pt x="215" y="465"/>
                  </a:lnTo>
                  <a:lnTo>
                    <a:pt x="218" y="466"/>
                  </a:lnTo>
                  <a:lnTo>
                    <a:pt x="222" y="466"/>
                  </a:lnTo>
                  <a:lnTo>
                    <a:pt x="225" y="467"/>
                  </a:lnTo>
                  <a:lnTo>
                    <a:pt x="228" y="467"/>
                  </a:lnTo>
                  <a:lnTo>
                    <a:pt x="231" y="466"/>
                  </a:lnTo>
                  <a:lnTo>
                    <a:pt x="233" y="465"/>
                  </a:lnTo>
                  <a:lnTo>
                    <a:pt x="236" y="465"/>
                  </a:lnTo>
                  <a:lnTo>
                    <a:pt x="239" y="461"/>
                  </a:lnTo>
                  <a:lnTo>
                    <a:pt x="243" y="460"/>
                  </a:lnTo>
                  <a:lnTo>
                    <a:pt x="245" y="456"/>
                  </a:lnTo>
                  <a:lnTo>
                    <a:pt x="246" y="453"/>
                  </a:lnTo>
                  <a:lnTo>
                    <a:pt x="247" y="450"/>
                  </a:lnTo>
                  <a:lnTo>
                    <a:pt x="246" y="446"/>
                  </a:lnTo>
                  <a:lnTo>
                    <a:pt x="246" y="44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8" name="Freeform 178"/>
            <p:cNvSpPr>
              <a:spLocks/>
            </p:cNvSpPr>
            <p:nvPr/>
          </p:nvSpPr>
          <p:spPr bwMode="auto">
            <a:xfrm>
              <a:off x="3414" y="1539"/>
              <a:ext cx="688" cy="352"/>
            </a:xfrm>
            <a:custGeom>
              <a:avLst/>
              <a:gdLst/>
              <a:ahLst/>
              <a:cxnLst>
                <a:cxn ang="0">
                  <a:pos x="481" y="40"/>
                </a:cxn>
                <a:cxn ang="0">
                  <a:pos x="468" y="38"/>
                </a:cxn>
                <a:cxn ang="0">
                  <a:pos x="446" y="36"/>
                </a:cxn>
                <a:cxn ang="0">
                  <a:pos x="419" y="34"/>
                </a:cxn>
                <a:cxn ang="0">
                  <a:pos x="384" y="29"/>
                </a:cxn>
                <a:cxn ang="0">
                  <a:pos x="346" y="26"/>
                </a:cxn>
                <a:cxn ang="0">
                  <a:pos x="303" y="21"/>
                </a:cxn>
                <a:cxn ang="0">
                  <a:pos x="259" y="17"/>
                </a:cxn>
                <a:cxn ang="0">
                  <a:pos x="215" y="13"/>
                </a:cxn>
                <a:cxn ang="0">
                  <a:pos x="171" y="9"/>
                </a:cxn>
                <a:cxn ang="0">
                  <a:pos x="130" y="5"/>
                </a:cxn>
                <a:cxn ang="0">
                  <a:pos x="92" y="3"/>
                </a:cxn>
                <a:cxn ang="0">
                  <a:pos x="58" y="1"/>
                </a:cxn>
                <a:cxn ang="0">
                  <a:pos x="30" y="0"/>
                </a:cxn>
                <a:cxn ang="0">
                  <a:pos x="11" y="0"/>
                </a:cxn>
                <a:cxn ang="0">
                  <a:pos x="0" y="1"/>
                </a:cxn>
                <a:cxn ang="0">
                  <a:pos x="4" y="6"/>
                </a:cxn>
                <a:cxn ang="0">
                  <a:pos x="21" y="17"/>
                </a:cxn>
                <a:cxn ang="0">
                  <a:pos x="44" y="30"/>
                </a:cxn>
                <a:cxn ang="0">
                  <a:pos x="73" y="46"/>
                </a:cxn>
                <a:cxn ang="0">
                  <a:pos x="107" y="66"/>
                </a:cxn>
                <a:cxn ang="0">
                  <a:pos x="145" y="85"/>
                </a:cxn>
                <a:cxn ang="0">
                  <a:pos x="184" y="107"/>
                </a:cxn>
                <a:cxn ang="0">
                  <a:pos x="225" y="129"/>
                </a:cxn>
                <a:cxn ang="0">
                  <a:pos x="266" y="149"/>
                </a:cxn>
                <a:cxn ang="0">
                  <a:pos x="306" y="169"/>
                </a:cxn>
                <a:cxn ang="0">
                  <a:pos x="342" y="187"/>
                </a:cxn>
                <a:cxn ang="0">
                  <a:pos x="377" y="202"/>
                </a:cxn>
                <a:cxn ang="0">
                  <a:pos x="406" y="215"/>
                </a:cxn>
                <a:cxn ang="0">
                  <a:pos x="430" y="223"/>
                </a:cxn>
                <a:cxn ang="0">
                  <a:pos x="447" y="225"/>
                </a:cxn>
                <a:cxn ang="0">
                  <a:pos x="456" y="223"/>
                </a:cxn>
                <a:cxn ang="0">
                  <a:pos x="461" y="211"/>
                </a:cxn>
                <a:cxn ang="0">
                  <a:pos x="462" y="201"/>
                </a:cxn>
                <a:cxn ang="0">
                  <a:pos x="461" y="191"/>
                </a:cxn>
                <a:cxn ang="0">
                  <a:pos x="454" y="177"/>
                </a:cxn>
                <a:cxn ang="0">
                  <a:pos x="443" y="168"/>
                </a:cxn>
                <a:cxn ang="0">
                  <a:pos x="430" y="161"/>
                </a:cxn>
                <a:cxn ang="0">
                  <a:pos x="421" y="156"/>
                </a:cxn>
                <a:cxn ang="0">
                  <a:pos x="410" y="152"/>
                </a:cxn>
                <a:cxn ang="0">
                  <a:pos x="398" y="148"/>
                </a:cxn>
                <a:cxn ang="0">
                  <a:pos x="383" y="144"/>
                </a:cxn>
                <a:cxn ang="0">
                  <a:pos x="371" y="138"/>
                </a:cxn>
                <a:cxn ang="0">
                  <a:pos x="359" y="132"/>
                </a:cxn>
                <a:cxn ang="0">
                  <a:pos x="348" y="127"/>
                </a:cxn>
                <a:cxn ang="0">
                  <a:pos x="334" y="114"/>
                </a:cxn>
                <a:cxn ang="0">
                  <a:pos x="331" y="105"/>
                </a:cxn>
                <a:cxn ang="0">
                  <a:pos x="334" y="95"/>
                </a:cxn>
                <a:cxn ang="0">
                  <a:pos x="344" y="90"/>
                </a:cxn>
                <a:cxn ang="0">
                  <a:pos x="353" y="88"/>
                </a:cxn>
                <a:cxn ang="0">
                  <a:pos x="364" y="87"/>
                </a:cxn>
                <a:cxn ang="0">
                  <a:pos x="377" y="87"/>
                </a:cxn>
                <a:cxn ang="0">
                  <a:pos x="393" y="88"/>
                </a:cxn>
                <a:cxn ang="0">
                  <a:pos x="411" y="90"/>
                </a:cxn>
                <a:cxn ang="0">
                  <a:pos x="426" y="91"/>
                </a:cxn>
                <a:cxn ang="0">
                  <a:pos x="441" y="91"/>
                </a:cxn>
                <a:cxn ang="0">
                  <a:pos x="453" y="89"/>
                </a:cxn>
                <a:cxn ang="0">
                  <a:pos x="466" y="85"/>
                </a:cxn>
                <a:cxn ang="0">
                  <a:pos x="480" y="77"/>
                </a:cxn>
                <a:cxn ang="0">
                  <a:pos x="488" y="69"/>
                </a:cxn>
                <a:cxn ang="0">
                  <a:pos x="492" y="58"/>
                </a:cxn>
                <a:cxn ang="0">
                  <a:pos x="492" y="46"/>
                </a:cxn>
                <a:cxn ang="0">
                  <a:pos x="484" y="41"/>
                </a:cxn>
              </a:cxnLst>
              <a:rect l="0" t="0" r="r" b="b"/>
              <a:pathLst>
                <a:path w="492" h="226">
                  <a:moveTo>
                    <a:pt x="484" y="41"/>
                  </a:moveTo>
                  <a:lnTo>
                    <a:pt x="483" y="41"/>
                  </a:lnTo>
                  <a:lnTo>
                    <a:pt x="483" y="41"/>
                  </a:lnTo>
                  <a:lnTo>
                    <a:pt x="481" y="40"/>
                  </a:lnTo>
                  <a:lnTo>
                    <a:pt x="478" y="40"/>
                  </a:lnTo>
                  <a:lnTo>
                    <a:pt x="475" y="40"/>
                  </a:lnTo>
                  <a:lnTo>
                    <a:pt x="472" y="40"/>
                  </a:lnTo>
                  <a:lnTo>
                    <a:pt x="468" y="38"/>
                  </a:lnTo>
                  <a:lnTo>
                    <a:pt x="464" y="38"/>
                  </a:lnTo>
                  <a:lnTo>
                    <a:pt x="459" y="37"/>
                  </a:lnTo>
                  <a:lnTo>
                    <a:pt x="453" y="36"/>
                  </a:lnTo>
                  <a:lnTo>
                    <a:pt x="446" y="36"/>
                  </a:lnTo>
                  <a:lnTo>
                    <a:pt x="441" y="35"/>
                  </a:lnTo>
                  <a:lnTo>
                    <a:pt x="434" y="35"/>
                  </a:lnTo>
                  <a:lnTo>
                    <a:pt x="426" y="34"/>
                  </a:lnTo>
                  <a:lnTo>
                    <a:pt x="419" y="34"/>
                  </a:lnTo>
                  <a:lnTo>
                    <a:pt x="411" y="33"/>
                  </a:lnTo>
                  <a:lnTo>
                    <a:pt x="402" y="32"/>
                  </a:lnTo>
                  <a:lnTo>
                    <a:pt x="393" y="30"/>
                  </a:lnTo>
                  <a:lnTo>
                    <a:pt x="384" y="29"/>
                  </a:lnTo>
                  <a:lnTo>
                    <a:pt x="375" y="28"/>
                  </a:lnTo>
                  <a:lnTo>
                    <a:pt x="365" y="27"/>
                  </a:lnTo>
                  <a:lnTo>
                    <a:pt x="356" y="27"/>
                  </a:lnTo>
                  <a:lnTo>
                    <a:pt x="346" y="26"/>
                  </a:lnTo>
                  <a:lnTo>
                    <a:pt x="336" y="25"/>
                  </a:lnTo>
                  <a:lnTo>
                    <a:pt x="325" y="24"/>
                  </a:lnTo>
                  <a:lnTo>
                    <a:pt x="315" y="22"/>
                  </a:lnTo>
                  <a:lnTo>
                    <a:pt x="303" y="21"/>
                  </a:lnTo>
                  <a:lnTo>
                    <a:pt x="293" y="20"/>
                  </a:lnTo>
                  <a:lnTo>
                    <a:pt x="282" y="19"/>
                  </a:lnTo>
                  <a:lnTo>
                    <a:pt x="270" y="18"/>
                  </a:lnTo>
                  <a:lnTo>
                    <a:pt x="259" y="17"/>
                  </a:lnTo>
                  <a:lnTo>
                    <a:pt x="249" y="17"/>
                  </a:lnTo>
                  <a:lnTo>
                    <a:pt x="238" y="14"/>
                  </a:lnTo>
                  <a:lnTo>
                    <a:pt x="227" y="13"/>
                  </a:lnTo>
                  <a:lnTo>
                    <a:pt x="215" y="13"/>
                  </a:lnTo>
                  <a:lnTo>
                    <a:pt x="204" y="12"/>
                  </a:lnTo>
                  <a:lnTo>
                    <a:pt x="193" y="11"/>
                  </a:lnTo>
                  <a:lnTo>
                    <a:pt x="183" y="10"/>
                  </a:lnTo>
                  <a:lnTo>
                    <a:pt x="171" y="9"/>
                  </a:lnTo>
                  <a:lnTo>
                    <a:pt x="161" y="8"/>
                  </a:lnTo>
                  <a:lnTo>
                    <a:pt x="150" y="6"/>
                  </a:lnTo>
                  <a:lnTo>
                    <a:pt x="140" y="6"/>
                  </a:lnTo>
                  <a:lnTo>
                    <a:pt x="130" y="5"/>
                  </a:lnTo>
                  <a:lnTo>
                    <a:pt x="121" y="4"/>
                  </a:lnTo>
                  <a:lnTo>
                    <a:pt x="110" y="4"/>
                  </a:lnTo>
                  <a:lnTo>
                    <a:pt x="101" y="3"/>
                  </a:lnTo>
                  <a:lnTo>
                    <a:pt x="92" y="3"/>
                  </a:lnTo>
                  <a:lnTo>
                    <a:pt x="83" y="3"/>
                  </a:lnTo>
                  <a:lnTo>
                    <a:pt x="74" y="2"/>
                  </a:lnTo>
                  <a:lnTo>
                    <a:pt x="66" y="1"/>
                  </a:lnTo>
                  <a:lnTo>
                    <a:pt x="58" y="1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4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7" y="13"/>
                  </a:lnTo>
                  <a:lnTo>
                    <a:pt x="21" y="17"/>
                  </a:lnTo>
                  <a:lnTo>
                    <a:pt x="27" y="20"/>
                  </a:lnTo>
                  <a:lnTo>
                    <a:pt x="32" y="24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52" y="34"/>
                  </a:lnTo>
                  <a:lnTo>
                    <a:pt x="58" y="38"/>
                  </a:lnTo>
                  <a:lnTo>
                    <a:pt x="66" y="43"/>
                  </a:lnTo>
                  <a:lnTo>
                    <a:pt x="73" y="46"/>
                  </a:lnTo>
                  <a:lnTo>
                    <a:pt x="82" y="52"/>
                  </a:lnTo>
                  <a:lnTo>
                    <a:pt x="90" y="56"/>
                  </a:lnTo>
                  <a:lnTo>
                    <a:pt x="99" y="60"/>
                  </a:lnTo>
                  <a:lnTo>
                    <a:pt x="107" y="66"/>
                  </a:lnTo>
                  <a:lnTo>
                    <a:pt x="117" y="71"/>
                  </a:lnTo>
                  <a:lnTo>
                    <a:pt x="125" y="75"/>
                  </a:lnTo>
                  <a:lnTo>
                    <a:pt x="135" y="81"/>
                  </a:lnTo>
                  <a:lnTo>
                    <a:pt x="145" y="85"/>
                  </a:lnTo>
                  <a:lnTo>
                    <a:pt x="155" y="91"/>
                  </a:lnTo>
                  <a:lnTo>
                    <a:pt x="164" y="97"/>
                  </a:lnTo>
                  <a:lnTo>
                    <a:pt x="174" y="103"/>
                  </a:lnTo>
                  <a:lnTo>
                    <a:pt x="184" y="107"/>
                  </a:lnTo>
                  <a:lnTo>
                    <a:pt x="195" y="113"/>
                  </a:lnTo>
                  <a:lnTo>
                    <a:pt x="205" y="119"/>
                  </a:lnTo>
                  <a:lnTo>
                    <a:pt x="215" y="123"/>
                  </a:lnTo>
                  <a:lnTo>
                    <a:pt x="225" y="129"/>
                  </a:lnTo>
                  <a:lnTo>
                    <a:pt x="236" y="135"/>
                  </a:lnTo>
                  <a:lnTo>
                    <a:pt x="246" y="139"/>
                  </a:lnTo>
                  <a:lnTo>
                    <a:pt x="256" y="145"/>
                  </a:lnTo>
                  <a:lnTo>
                    <a:pt x="266" y="149"/>
                  </a:lnTo>
                  <a:lnTo>
                    <a:pt x="276" y="155"/>
                  </a:lnTo>
                  <a:lnTo>
                    <a:pt x="286" y="160"/>
                  </a:lnTo>
                  <a:lnTo>
                    <a:pt x="296" y="164"/>
                  </a:lnTo>
                  <a:lnTo>
                    <a:pt x="306" y="169"/>
                  </a:lnTo>
                  <a:lnTo>
                    <a:pt x="316" y="174"/>
                  </a:lnTo>
                  <a:lnTo>
                    <a:pt x="325" y="179"/>
                  </a:lnTo>
                  <a:lnTo>
                    <a:pt x="334" y="183"/>
                  </a:lnTo>
                  <a:lnTo>
                    <a:pt x="342" y="187"/>
                  </a:lnTo>
                  <a:lnTo>
                    <a:pt x="352" y="192"/>
                  </a:lnTo>
                  <a:lnTo>
                    <a:pt x="361" y="195"/>
                  </a:lnTo>
                  <a:lnTo>
                    <a:pt x="369" y="199"/>
                  </a:lnTo>
                  <a:lnTo>
                    <a:pt x="377" y="202"/>
                  </a:lnTo>
                  <a:lnTo>
                    <a:pt x="385" y="206"/>
                  </a:lnTo>
                  <a:lnTo>
                    <a:pt x="393" y="209"/>
                  </a:lnTo>
                  <a:lnTo>
                    <a:pt x="400" y="211"/>
                  </a:lnTo>
                  <a:lnTo>
                    <a:pt x="406" y="215"/>
                  </a:lnTo>
                  <a:lnTo>
                    <a:pt x="413" y="217"/>
                  </a:lnTo>
                  <a:lnTo>
                    <a:pt x="420" y="218"/>
                  </a:lnTo>
                  <a:lnTo>
                    <a:pt x="425" y="220"/>
                  </a:lnTo>
                  <a:lnTo>
                    <a:pt x="430" y="223"/>
                  </a:lnTo>
                  <a:lnTo>
                    <a:pt x="436" y="224"/>
                  </a:lnTo>
                  <a:lnTo>
                    <a:pt x="440" y="224"/>
                  </a:lnTo>
                  <a:lnTo>
                    <a:pt x="444" y="225"/>
                  </a:lnTo>
                  <a:lnTo>
                    <a:pt x="447" y="225"/>
                  </a:lnTo>
                  <a:lnTo>
                    <a:pt x="451" y="226"/>
                  </a:lnTo>
                  <a:lnTo>
                    <a:pt x="453" y="224"/>
                  </a:lnTo>
                  <a:lnTo>
                    <a:pt x="455" y="224"/>
                  </a:lnTo>
                  <a:lnTo>
                    <a:pt x="456" y="223"/>
                  </a:lnTo>
                  <a:lnTo>
                    <a:pt x="457" y="223"/>
                  </a:lnTo>
                  <a:lnTo>
                    <a:pt x="459" y="218"/>
                  </a:lnTo>
                  <a:lnTo>
                    <a:pt x="459" y="215"/>
                  </a:lnTo>
                  <a:lnTo>
                    <a:pt x="461" y="211"/>
                  </a:lnTo>
                  <a:lnTo>
                    <a:pt x="461" y="209"/>
                  </a:lnTo>
                  <a:lnTo>
                    <a:pt x="461" y="206"/>
                  </a:lnTo>
                  <a:lnTo>
                    <a:pt x="462" y="203"/>
                  </a:lnTo>
                  <a:lnTo>
                    <a:pt x="462" y="201"/>
                  </a:lnTo>
                  <a:lnTo>
                    <a:pt x="462" y="198"/>
                  </a:lnTo>
                  <a:lnTo>
                    <a:pt x="462" y="195"/>
                  </a:lnTo>
                  <a:lnTo>
                    <a:pt x="462" y="192"/>
                  </a:lnTo>
                  <a:lnTo>
                    <a:pt x="461" y="191"/>
                  </a:lnTo>
                  <a:lnTo>
                    <a:pt x="461" y="187"/>
                  </a:lnTo>
                  <a:lnTo>
                    <a:pt x="459" y="183"/>
                  </a:lnTo>
                  <a:lnTo>
                    <a:pt x="455" y="179"/>
                  </a:lnTo>
                  <a:lnTo>
                    <a:pt x="454" y="177"/>
                  </a:lnTo>
                  <a:lnTo>
                    <a:pt x="452" y="175"/>
                  </a:lnTo>
                  <a:lnTo>
                    <a:pt x="449" y="172"/>
                  </a:lnTo>
                  <a:lnTo>
                    <a:pt x="446" y="170"/>
                  </a:lnTo>
                  <a:lnTo>
                    <a:pt x="443" y="168"/>
                  </a:lnTo>
                  <a:lnTo>
                    <a:pt x="440" y="167"/>
                  </a:lnTo>
                  <a:lnTo>
                    <a:pt x="436" y="164"/>
                  </a:lnTo>
                  <a:lnTo>
                    <a:pt x="433" y="162"/>
                  </a:lnTo>
                  <a:lnTo>
                    <a:pt x="430" y="161"/>
                  </a:lnTo>
                  <a:lnTo>
                    <a:pt x="428" y="160"/>
                  </a:lnTo>
                  <a:lnTo>
                    <a:pt x="425" y="159"/>
                  </a:lnTo>
                  <a:lnTo>
                    <a:pt x="423" y="159"/>
                  </a:lnTo>
                  <a:lnTo>
                    <a:pt x="421" y="156"/>
                  </a:lnTo>
                  <a:lnTo>
                    <a:pt x="418" y="155"/>
                  </a:lnTo>
                  <a:lnTo>
                    <a:pt x="415" y="154"/>
                  </a:lnTo>
                  <a:lnTo>
                    <a:pt x="413" y="153"/>
                  </a:lnTo>
                  <a:lnTo>
                    <a:pt x="410" y="152"/>
                  </a:lnTo>
                  <a:lnTo>
                    <a:pt x="406" y="152"/>
                  </a:lnTo>
                  <a:lnTo>
                    <a:pt x="404" y="149"/>
                  </a:lnTo>
                  <a:lnTo>
                    <a:pt x="401" y="149"/>
                  </a:lnTo>
                  <a:lnTo>
                    <a:pt x="398" y="148"/>
                  </a:lnTo>
                  <a:lnTo>
                    <a:pt x="394" y="146"/>
                  </a:lnTo>
                  <a:lnTo>
                    <a:pt x="391" y="146"/>
                  </a:lnTo>
                  <a:lnTo>
                    <a:pt x="388" y="145"/>
                  </a:lnTo>
                  <a:lnTo>
                    <a:pt x="383" y="144"/>
                  </a:lnTo>
                  <a:lnTo>
                    <a:pt x="380" y="141"/>
                  </a:lnTo>
                  <a:lnTo>
                    <a:pt x="377" y="140"/>
                  </a:lnTo>
                  <a:lnTo>
                    <a:pt x="373" y="139"/>
                  </a:lnTo>
                  <a:lnTo>
                    <a:pt x="371" y="138"/>
                  </a:lnTo>
                  <a:lnTo>
                    <a:pt x="368" y="137"/>
                  </a:lnTo>
                  <a:lnTo>
                    <a:pt x="364" y="136"/>
                  </a:lnTo>
                  <a:lnTo>
                    <a:pt x="362" y="135"/>
                  </a:lnTo>
                  <a:lnTo>
                    <a:pt x="359" y="132"/>
                  </a:lnTo>
                  <a:lnTo>
                    <a:pt x="356" y="131"/>
                  </a:lnTo>
                  <a:lnTo>
                    <a:pt x="354" y="130"/>
                  </a:lnTo>
                  <a:lnTo>
                    <a:pt x="351" y="128"/>
                  </a:lnTo>
                  <a:lnTo>
                    <a:pt x="348" y="127"/>
                  </a:lnTo>
                  <a:lnTo>
                    <a:pt x="344" y="123"/>
                  </a:lnTo>
                  <a:lnTo>
                    <a:pt x="340" y="120"/>
                  </a:lnTo>
                  <a:lnTo>
                    <a:pt x="338" y="117"/>
                  </a:lnTo>
                  <a:lnTo>
                    <a:pt x="334" y="114"/>
                  </a:lnTo>
                  <a:lnTo>
                    <a:pt x="333" y="112"/>
                  </a:lnTo>
                  <a:lnTo>
                    <a:pt x="331" y="109"/>
                  </a:lnTo>
                  <a:lnTo>
                    <a:pt x="331" y="106"/>
                  </a:lnTo>
                  <a:lnTo>
                    <a:pt x="331" y="105"/>
                  </a:lnTo>
                  <a:lnTo>
                    <a:pt x="331" y="103"/>
                  </a:lnTo>
                  <a:lnTo>
                    <a:pt x="331" y="99"/>
                  </a:lnTo>
                  <a:lnTo>
                    <a:pt x="332" y="98"/>
                  </a:lnTo>
                  <a:lnTo>
                    <a:pt x="334" y="95"/>
                  </a:lnTo>
                  <a:lnTo>
                    <a:pt x="337" y="95"/>
                  </a:lnTo>
                  <a:lnTo>
                    <a:pt x="339" y="92"/>
                  </a:lnTo>
                  <a:lnTo>
                    <a:pt x="342" y="91"/>
                  </a:lnTo>
                  <a:lnTo>
                    <a:pt x="344" y="90"/>
                  </a:lnTo>
                  <a:lnTo>
                    <a:pt x="347" y="89"/>
                  </a:lnTo>
                  <a:lnTo>
                    <a:pt x="349" y="89"/>
                  </a:lnTo>
                  <a:lnTo>
                    <a:pt x="351" y="89"/>
                  </a:lnTo>
                  <a:lnTo>
                    <a:pt x="353" y="88"/>
                  </a:lnTo>
                  <a:lnTo>
                    <a:pt x="356" y="88"/>
                  </a:lnTo>
                  <a:lnTo>
                    <a:pt x="359" y="87"/>
                  </a:lnTo>
                  <a:lnTo>
                    <a:pt x="361" y="87"/>
                  </a:lnTo>
                  <a:lnTo>
                    <a:pt x="364" y="87"/>
                  </a:lnTo>
                  <a:lnTo>
                    <a:pt x="368" y="87"/>
                  </a:lnTo>
                  <a:lnTo>
                    <a:pt x="371" y="87"/>
                  </a:lnTo>
                  <a:lnTo>
                    <a:pt x="374" y="87"/>
                  </a:lnTo>
                  <a:lnTo>
                    <a:pt x="377" y="87"/>
                  </a:lnTo>
                  <a:lnTo>
                    <a:pt x="381" y="87"/>
                  </a:lnTo>
                  <a:lnTo>
                    <a:pt x="385" y="88"/>
                  </a:lnTo>
                  <a:lnTo>
                    <a:pt x="389" y="88"/>
                  </a:lnTo>
                  <a:lnTo>
                    <a:pt x="393" y="88"/>
                  </a:lnTo>
                  <a:lnTo>
                    <a:pt x="396" y="89"/>
                  </a:lnTo>
                  <a:lnTo>
                    <a:pt x="402" y="89"/>
                  </a:lnTo>
                  <a:lnTo>
                    <a:pt x="406" y="90"/>
                  </a:lnTo>
                  <a:lnTo>
                    <a:pt x="411" y="90"/>
                  </a:lnTo>
                  <a:lnTo>
                    <a:pt x="414" y="91"/>
                  </a:lnTo>
                  <a:lnTo>
                    <a:pt x="419" y="91"/>
                  </a:lnTo>
                  <a:lnTo>
                    <a:pt x="423" y="91"/>
                  </a:lnTo>
                  <a:lnTo>
                    <a:pt x="426" y="91"/>
                  </a:lnTo>
                  <a:lnTo>
                    <a:pt x="431" y="91"/>
                  </a:lnTo>
                  <a:lnTo>
                    <a:pt x="434" y="91"/>
                  </a:lnTo>
                  <a:lnTo>
                    <a:pt x="437" y="91"/>
                  </a:lnTo>
                  <a:lnTo>
                    <a:pt x="441" y="91"/>
                  </a:lnTo>
                  <a:lnTo>
                    <a:pt x="444" y="91"/>
                  </a:lnTo>
                  <a:lnTo>
                    <a:pt x="447" y="90"/>
                  </a:lnTo>
                  <a:lnTo>
                    <a:pt x="451" y="90"/>
                  </a:lnTo>
                  <a:lnTo>
                    <a:pt x="453" y="89"/>
                  </a:lnTo>
                  <a:lnTo>
                    <a:pt x="456" y="89"/>
                  </a:lnTo>
                  <a:lnTo>
                    <a:pt x="459" y="89"/>
                  </a:lnTo>
                  <a:lnTo>
                    <a:pt x="462" y="88"/>
                  </a:lnTo>
                  <a:lnTo>
                    <a:pt x="466" y="85"/>
                  </a:lnTo>
                  <a:lnTo>
                    <a:pt x="471" y="84"/>
                  </a:lnTo>
                  <a:lnTo>
                    <a:pt x="474" y="82"/>
                  </a:lnTo>
                  <a:lnTo>
                    <a:pt x="477" y="81"/>
                  </a:lnTo>
                  <a:lnTo>
                    <a:pt x="480" y="77"/>
                  </a:lnTo>
                  <a:lnTo>
                    <a:pt x="483" y="75"/>
                  </a:lnTo>
                  <a:lnTo>
                    <a:pt x="485" y="74"/>
                  </a:lnTo>
                  <a:lnTo>
                    <a:pt x="487" y="72"/>
                  </a:lnTo>
                  <a:lnTo>
                    <a:pt x="488" y="69"/>
                  </a:lnTo>
                  <a:lnTo>
                    <a:pt x="490" y="66"/>
                  </a:lnTo>
                  <a:lnTo>
                    <a:pt x="492" y="64"/>
                  </a:lnTo>
                  <a:lnTo>
                    <a:pt x="492" y="60"/>
                  </a:lnTo>
                  <a:lnTo>
                    <a:pt x="492" y="58"/>
                  </a:lnTo>
                  <a:lnTo>
                    <a:pt x="492" y="56"/>
                  </a:lnTo>
                  <a:lnTo>
                    <a:pt x="492" y="53"/>
                  </a:lnTo>
                  <a:lnTo>
                    <a:pt x="492" y="52"/>
                  </a:lnTo>
                  <a:lnTo>
                    <a:pt x="492" y="46"/>
                  </a:lnTo>
                  <a:lnTo>
                    <a:pt x="490" y="44"/>
                  </a:lnTo>
                  <a:lnTo>
                    <a:pt x="486" y="42"/>
                  </a:lnTo>
                  <a:lnTo>
                    <a:pt x="484" y="41"/>
                  </a:lnTo>
                  <a:lnTo>
                    <a:pt x="484" y="41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9" name="Freeform 179"/>
            <p:cNvSpPr>
              <a:spLocks/>
            </p:cNvSpPr>
            <p:nvPr/>
          </p:nvSpPr>
          <p:spPr bwMode="auto">
            <a:xfrm>
              <a:off x="3600" y="1907"/>
              <a:ext cx="510" cy="545"/>
            </a:xfrm>
            <a:custGeom>
              <a:avLst/>
              <a:gdLst/>
              <a:ahLst/>
              <a:cxnLst>
                <a:cxn ang="0">
                  <a:pos x="258" y="8"/>
                </a:cxn>
                <a:cxn ang="0">
                  <a:pos x="248" y="18"/>
                </a:cxn>
                <a:cxn ang="0">
                  <a:pos x="235" y="35"/>
                </a:cxn>
                <a:cxn ang="0">
                  <a:pos x="216" y="56"/>
                </a:cxn>
                <a:cxn ang="0">
                  <a:pos x="196" y="81"/>
                </a:cxn>
                <a:cxn ang="0">
                  <a:pos x="174" y="108"/>
                </a:cxn>
                <a:cxn ang="0">
                  <a:pos x="150" y="138"/>
                </a:cxn>
                <a:cxn ang="0">
                  <a:pos x="126" y="169"/>
                </a:cxn>
                <a:cxn ang="0">
                  <a:pos x="101" y="199"/>
                </a:cxn>
                <a:cxn ang="0">
                  <a:pos x="78" y="229"/>
                </a:cxn>
                <a:cxn ang="0">
                  <a:pos x="57" y="256"/>
                </a:cxn>
                <a:cxn ang="0">
                  <a:pos x="37" y="281"/>
                </a:cxn>
                <a:cxn ang="0">
                  <a:pos x="21" y="303"/>
                </a:cxn>
                <a:cxn ang="0">
                  <a:pos x="9" y="320"/>
                </a:cxn>
                <a:cxn ang="0">
                  <a:pos x="2" y="332"/>
                </a:cxn>
                <a:cxn ang="0">
                  <a:pos x="2" y="336"/>
                </a:cxn>
                <a:cxn ang="0">
                  <a:pos x="14" y="331"/>
                </a:cxn>
                <a:cxn ang="0">
                  <a:pos x="30" y="321"/>
                </a:cxn>
                <a:cxn ang="0">
                  <a:pos x="53" y="310"/>
                </a:cxn>
                <a:cxn ang="0">
                  <a:pos x="81" y="296"/>
                </a:cxn>
                <a:cxn ang="0">
                  <a:pos x="110" y="279"/>
                </a:cxn>
                <a:cxn ang="0">
                  <a:pos x="143" y="262"/>
                </a:cxn>
                <a:cxn ang="0">
                  <a:pos x="175" y="242"/>
                </a:cxn>
                <a:cxn ang="0">
                  <a:pos x="210" y="224"/>
                </a:cxn>
                <a:cxn ang="0">
                  <a:pos x="243" y="203"/>
                </a:cxn>
                <a:cxn ang="0">
                  <a:pos x="274" y="185"/>
                </a:cxn>
                <a:cxn ang="0">
                  <a:pos x="301" y="166"/>
                </a:cxn>
                <a:cxn ang="0">
                  <a:pos x="326" y="150"/>
                </a:cxn>
                <a:cxn ang="0">
                  <a:pos x="346" y="136"/>
                </a:cxn>
                <a:cxn ang="0">
                  <a:pos x="359" y="123"/>
                </a:cxn>
                <a:cxn ang="0">
                  <a:pos x="367" y="112"/>
                </a:cxn>
                <a:cxn ang="0">
                  <a:pos x="360" y="103"/>
                </a:cxn>
                <a:cxn ang="0">
                  <a:pos x="349" y="91"/>
                </a:cxn>
                <a:cxn ang="0">
                  <a:pos x="336" y="91"/>
                </a:cxn>
                <a:cxn ang="0">
                  <a:pos x="325" y="94"/>
                </a:cxn>
                <a:cxn ang="0">
                  <a:pos x="311" y="100"/>
                </a:cxn>
                <a:cxn ang="0">
                  <a:pos x="296" y="112"/>
                </a:cxn>
                <a:cxn ang="0">
                  <a:pos x="280" y="126"/>
                </a:cxn>
                <a:cxn ang="0">
                  <a:pos x="267" y="134"/>
                </a:cxn>
                <a:cxn ang="0">
                  <a:pos x="251" y="143"/>
                </a:cxn>
                <a:cxn ang="0">
                  <a:pos x="237" y="146"/>
                </a:cxn>
                <a:cxn ang="0">
                  <a:pos x="226" y="142"/>
                </a:cxn>
                <a:cxn ang="0">
                  <a:pos x="225" y="133"/>
                </a:cxn>
                <a:cxn ang="0">
                  <a:pos x="229" y="118"/>
                </a:cxn>
                <a:cxn ang="0">
                  <a:pos x="239" y="102"/>
                </a:cxn>
                <a:cxn ang="0">
                  <a:pos x="248" y="91"/>
                </a:cxn>
                <a:cxn ang="0">
                  <a:pos x="258" y="80"/>
                </a:cxn>
                <a:cxn ang="0">
                  <a:pos x="267" y="68"/>
                </a:cxn>
                <a:cxn ang="0">
                  <a:pos x="274" y="58"/>
                </a:cxn>
                <a:cxn ang="0">
                  <a:pos x="280" y="46"/>
                </a:cxn>
                <a:cxn ang="0">
                  <a:pos x="285" y="30"/>
                </a:cxn>
                <a:cxn ang="0">
                  <a:pos x="285" y="17"/>
                </a:cxn>
                <a:cxn ang="0">
                  <a:pos x="280" y="8"/>
                </a:cxn>
                <a:cxn ang="0">
                  <a:pos x="270" y="0"/>
                </a:cxn>
                <a:cxn ang="0">
                  <a:pos x="263" y="2"/>
                </a:cxn>
              </a:cxnLst>
              <a:rect l="0" t="0" r="r" b="b"/>
              <a:pathLst>
                <a:path w="367" h="337">
                  <a:moveTo>
                    <a:pt x="263" y="2"/>
                  </a:moveTo>
                  <a:lnTo>
                    <a:pt x="263" y="3"/>
                  </a:lnTo>
                  <a:lnTo>
                    <a:pt x="259" y="5"/>
                  </a:lnTo>
                  <a:lnTo>
                    <a:pt x="258" y="8"/>
                  </a:lnTo>
                  <a:lnTo>
                    <a:pt x="256" y="10"/>
                  </a:lnTo>
                  <a:lnTo>
                    <a:pt x="254" y="12"/>
                  </a:lnTo>
                  <a:lnTo>
                    <a:pt x="252" y="16"/>
                  </a:lnTo>
                  <a:lnTo>
                    <a:pt x="248" y="18"/>
                  </a:lnTo>
                  <a:lnTo>
                    <a:pt x="245" y="23"/>
                  </a:lnTo>
                  <a:lnTo>
                    <a:pt x="242" y="26"/>
                  </a:lnTo>
                  <a:lnTo>
                    <a:pt x="238" y="31"/>
                  </a:lnTo>
                  <a:lnTo>
                    <a:pt x="235" y="35"/>
                  </a:lnTo>
                  <a:lnTo>
                    <a:pt x="231" y="40"/>
                  </a:lnTo>
                  <a:lnTo>
                    <a:pt x="226" y="46"/>
                  </a:lnTo>
                  <a:lnTo>
                    <a:pt x="222" y="51"/>
                  </a:lnTo>
                  <a:lnTo>
                    <a:pt x="216" y="56"/>
                  </a:lnTo>
                  <a:lnTo>
                    <a:pt x="212" y="63"/>
                  </a:lnTo>
                  <a:lnTo>
                    <a:pt x="207" y="68"/>
                  </a:lnTo>
                  <a:lnTo>
                    <a:pt x="202" y="75"/>
                  </a:lnTo>
                  <a:lnTo>
                    <a:pt x="196" y="81"/>
                  </a:lnTo>
                  <a:lnTo>
                    <a:pt x="192" y="88"/>
                  </a:lnTo>
                  <a:lnTo>
                    <a:pt x="185" y="95"/>
                  </a:lnTo>
                  <a:lnTo>
                    <a:pt x="181" y="102"/>
                  </a:lnTo>
                  <a:lnTo>
                    <a:pt x="174" y="108"/>
                  </a:lnTo>
                  <a:lnTo>
                    <a:pt x="169" y="115"/>
                  </a:lnTo>
                  <a:lnTo>
                    <a:pt x="163" y="123"/>
                  </a:lnTo>
                  <a:lnTo>
                    <a:pt x="156" y="130"/>
                  </a:lnTo>
                  <a:lnTo>
                    <a:pt x="150" y="138"/>
                  </a:lnTo>
                  <a:lnTo>
                    <a:pt x="144" y="146"/>
                  </a:lnTo>
                  <a:lnTo>
                    <a:pt x="138" y="153"/>
                  </a:lnTo>
                  <a:lnTo>
                    <a:pt x="132" y="161"/>
                  </a:lnTo>
                  <a:lnTo>
                    <a:pt x="126" y="169"/>
                  </a:lnTo>
                  <a:lnTo>
                    <a:pt x="120" y="176"/>
                  </a:lnTo>
                  <a:lnTo>
                    <a:pt x="113" y="184"/>
                  </a:lnTo>
                  <a:lnTo>
                    <a:pt x="108" y="191"/>
                  </a:lnTo>
                  <a:lnTo>
                    <a:pt x="101" y="199"/>
                  </a:lnTo>
                  <a:lnTo>
                    <a:pt x="95" y="206"/>
                  </a:lnTo>
                  <a:lnTo>
                    <a:pt x="89" y="214"/>
                  </a:lnTo>
                  <a:lnTo>
                    <a:pt x="84" y="221"/>
                  </a:lnTo>
                  <a:lnTo>
                    <a:pt x="78" y="229"/>
                  </a:lnTo>
                  <a:lnTo>
                    <a:pt x="72" y="236"/>
                  </a:lnTo>
                  <a:lnTo>
                    <a:pt x="67" y="242"/>
                  </a:lnTo>
                  <a:lnTo>
                    <a:pt x="61" y="249"/>
                  </a:lnTo>
                  <a:lnTo>
                    <a:pt x="57" y="256"/>
                  </a:lnTo>
                  <a:lnTo>
                    <a:pt x="51" y="263"/>
                  </a:lnTo>
                  <a:lnTo>
                    <a:pt x="47" y="270"/>
                  </a:lnTo>
                  <a:lnTo>
                    <a:pt x="42" y="276"/>
                  </a:lnTo>
                  <a:lnTo>
                    <a:pt x="37" y="281"/>
                  </a:lnTo>
                  <a:lnTo>
                    <a:pt x="33" y="287"/>
                  </a:lnTo>
                  <a:lnTo>
                    <a:pt x="29" y="293"/>
                  </a:lnTo>
                  <a:lnTo>
                    <a:pt x="26" y="298"/>
                  </a:lnTo>
                  <a:lnTo>
                    <a:pt x="21" y="303"/>
                  </a:lnTo>
                  <a:lnTo>
                    <a:pt x="18" y="308"/>
                  </a:lnTo>
                  <a:lnTo>
                    <a:pt x="15" y="312"/>
                  </a:lnTo>
                  <a:lnTo>
                    <a:pt x="12" y="317"/>
                  </a:lnTo>
                  <a:lnTo>
                    <a:pt x="9" y="320"/>
                  </a:lnTo>
                  <a:lnTo>
                    <a:pt x="7" y="324"/>
                  </a:lnTo>
                  <a:lnTo>
                    <a:pt x="5" y="327"/>
                  </a:lnTo>
                  <a:lnTo>
                    <a:pt x="4" y="329"/>
                  </a:lnTo>
                  <a:lnTo>
                    <a:pt x="2" y="332"/>
                  </a:lnTo>
                  <a:lnTo>
                    <a:pt x="1" y="334"/>
                  </a:lnTo>
                  <a:lnTo>
                    <a:pt x="0" y="335"/>
                  </a:lnTo>
                  <a:lnTo>
                    <a:pt x="0" y="337"/>
                  </a:lnTo>
                  <a:lnTo>
                    <a:pt x="2" y="336"/>
                  </a:lnTo>
                  <a:lnTo>
                    <a:pt x="4" y="335"/>
                  </a:lnTo>
                  <a:lnTo>
                    <a:pt x="7" y="334"/>
                  </a:lnTo>
                  <a:lnTo>
                    <a:pt x="10" y="333"/>
                  </a:lnTo>
                  <a:lnTo>
                    <a:pt x="14" y="331"/>
                  </a:lnTo>
                  <a:lnTo>
                    <a:pt x="17" y="328"/>
                  </a:lnTo>
                  <a:lnTo>
                    <a:pt x="21" y="327"/>
                  </a:lnTo>
                  <a:lnTo>
                    <a:pt x="26" y="325"/>
                  </a:lnTo>
                  <a:lnTo>
                    <a:pt x="30" y="321"/>
                  </a:lnTo>
                  <a:lnTo>
                    <a:pt x="36" y="319"/>
                  </a:lnTo>
                  <a:lnTo>
                    <a:pt x="41" y="316"/>
                  </a:lnTo>
                  <a:lnTo>
                    <a:pt x="48" y="313"/>
                  </a:lnTo>
                  <a:lnTo>
                    <a:pt x="53" y="310"/>
                  </a:lnTo>
                  <a:lnTo>
                    <a:pt x="60" y="306"/>
                  </a:lnTo>
                  <a:lnTo>
                    <a:pt x="67" y="303"/>
                  </a:lnTo>
                  <a:lnTo>
                    <a:pt x="73" y="300"/>
                  </a:lnTo>
                  <a:lnTo>
                    <a:pt x="81" y="296"/>
                  </a:lnTo>
                  <a:lnTo>
                    <a:pt x="88" y="292"/>
                  </a:lnTo>
                  <a:lnTo>
                    <a:pt x="95" y="288"/>
                  </a:lnTo>
                  <a:lnTo>
                    <a:pt x="103" y="284"/>
                  </a:lnTo>
                  <a:lnTo>
                    <a:pt x="110" y="279"/>
                  </a:lnTo>
                  <a:lnTo>
                    <a:pt x="119" y="276"/>
                  </a:lnTo>
                  <a:lnTo>
                    <a:pt x="126" y="271"/>
                  </a:lnTo>
                  <a:lnTo>
                    <a:pt x="134" y="266"/>
                  </a:lnTo>
                  <a:lnTo>
                    <a:pt x="143" y="262"/>
                  </a:lnTo>
                  <a:lnTo>
                    <a:pt x="151" y="256"/>
                  </a:lnTo>
                  <a:lnTo>
                    <a:pt x="160" y="252"/>
                  </a:lnTo>
                  <a:lnTo>
                    <a:pt x="167" y="247"/>
                  </a:lnTo>
                  <a:lnTo>
                    <a:pt x="175" y="242"/>
                  </a:lnTo>
                  <a:lnTo>
                    <a:pt x="185" y="238"/>
                  </a:lnTo>
                  <a:lnTo>
                    <a:pt x="193" y="233"/>
                  </a:lnTo>
                  <a:lnTo>
                    <a:pt x="202" y="229"/>
                  </a:lnTo>
                  <a:lnTo>
                    <a:pt x="210" y="224"/>
                  </a:lnTo>
                  <a:lnTo>
                    <a:pt x="218" y="218"/>
                  </a:lnTo>
                  <a:lnTo>
                    <a:pt x="226" y="214"/>
                  </a:lnTo>
                  <a:lnTo>
                    <a:pt x="235" y="208"/>
                  </a:lnTo>
                  <a:lnTo>
                    <a:pt x="243" y="203"/>
                  </a:lnTo>
                  <a:lnTo>
                    <a:pt x="251" y="199"/>
                  </a:lnTo>
                  <a:lnTo>
                    <a:pt x="258" y="194"/>
                  </a:lnTo>
                  <a:lnTo>
                    <a:pt x="267" y="190"/>
                  </a:lnTo>
                  <a:lnTo>
                    <a:pt x="274" y="185"/>
                  </a:lnTo>
                  <a:lnTo>
                    <a:pt x="282" y="179"/>
                  </a:lnTo>
                  <a:lnTo>
                    <a:pt x="288" y="175"/>
                  </a:lnTo>
                  <a:lnTo>
                    <a:pt x="295" y="171"/>
                  </a:lnTo>
                  <a:lnTo>
                    <a:pt x="301" y="166"/>
                  </a:lnTo>
                  <a:lnTo>
                    <a:pt x="308" y="163"/>
                  </a:lnTo>
                  <a:lnTo>
                    <a:pt x="315" y="159"/>
                  </a:lnTo>
                  <a:lnTo>
                    <a:pt x="321" y="154"/>
                  </a:lnTo>
                  <a:lnTo>
                    <a:pt x="326" y="150"/>
                  </a:lnTo>
                  <a:lnTo>
                    <a:pt x="331" y="146"/>
                  </a:lnTo>
                  <a:lnTo>
                    <a:pt x="336" y="143"/>
                  </a:lnTo>
                  <a:lnTo>
                    <a:pt x="341" y="139"/>
                  </a:lnTo>
                  <a:lnTo>
                    <a:pt x="346" y="136"/>
                  </a:lnTo>
                  <a:lnTo>
                    <a:pt x="349" y="133"/>
                  </a:lnTo>
                  <a:lnTo>
                    <a:pt x="352" y="129"/>
                  </a:lnTo>
                  <a:lnTo>
                    <a:pt x="357" y="127"/>
                  </a:lnTo>
                  <a:lnTo>
                    <a:pt x="359" y="123"/>
                  </a:lnTo>
                  <a:lnTo>
                    <a:pt x="361" y="121"/>
                  </a:lnTo>
                  <a:lnTo>
                    <a:pt x="364" y="119"/>
                  </a:lnTo>
                  <a:lnTo>
                    <a:pt x="366" y="117"/>
                  </a:lnTo>
                  <a:lnTo>
                    <a:pt x="367" y="112"/>
                  </a:lnTo>
                  <a:lnTo>
                    <a:pt x="367" y="111"/>
                  </a:lnTo>
                  <a:lnTo>
                    <a:pt x="365" y="107"/>
                  </a:lnTo>
                  <a:lnTo>
                    <a:pt x="362" y="105"/>
                  </a:lnTo>
                  <a:lnTo>
                    <a:pt x="360" y="103"/>
                  </a:lnTo>
                  <a:lnTo>
                    <a:pt x="360" y="100"/>
                  </a:lnTo>
                  <a:lnTo>
                    <a:pt x="356" y="97"/>
                  </a:lnTo>
                  <a:lnTo>
                    <a:pt x="354" y="95"/>
                  </a:lnTo>
                  <a:lnTo>
                    <a:pt x="349" y="91"/>
                  </a:lnTo>
                  <a:lnTo>
                    <a:pt x="346" y="91"/>
                  </a:lnTo>
                  <a:lnTo>
                    <a:pt x="342" y="90"/>
                  </a:lnTo>
                  <a:lnTo>
                    <a:pt x="338" y="91"/>
                  </a:lnTo>
                  <a:lnTo>
                    <a:pt x="336" y="91"/>
                  </a:lnTo>
                  <a:lnTo>
                    <a:pt x="332" y="91"/>
                  </a:lnTo>
                  <a:lnTo>
                    <a:pt x="330" y="91"/>
                  </a:lnTo>
                  <a:lnTo>
                    <a:pt x="328" y="94"/>
                  </a:lnTo>
                  <a:lnTo>
                    <a:pt x="325" y="94"/>
                  </a:lnTo>
                  <a:lnTo>
                    <a:pt x="321" y="95"/>
                  </a:lnTo>
                  <a:lnTo>
                    <a:pt x="319" y="97"/>
                  </a:lnTo>
                  <a:lnTo>
                    <a:pt x="316" y="99"/>
                  </a:lnTo>
                  <a:lnTo>
                    <a:pt x="311" y="100"/>
                  </a:lnTo>
                  <a:lnTo>
                    <a:pt x="308" y="104"/>
                  </a:lnTo>
                  <a:lnTo>
                    <a:pt x="305" y="105"/>
                  </a:lnTo>
                  <a:lnTo>
                    <a:pt x="300" y="108"/>
                  </a:lnTo>
                  <a:lnTo>
                    <a:pt x="296" y="112"/>
                  </a:lnTo>
                  <a:lnTo>
                    <a:pt x="292" y="115"/>
                  </a:lnTo>
                  <a:lnTo>
                    <a:pt x="287" y="119"/>
                  </a:lnTo>
                  <a:lnTo>
                    <a:pt x="283" y="123"/>
                  </a:lnTo>
                  <a:lnTo>
                    <a:pt x="280" y="126"/>
                  </a:lnTo>
                  <a:lnTo>
                    <a:pt x="277" y="127"/>
                  </a:lnTo>
                  <a:lnTo>
                    <a:pt x="275" y="129"/>
                  </a:lnTo>
                  <a:lnTo>
                    <a:pt x="273" y="130"/>
                  </a:lnTo>
                  <a:lnTo>
                    <a:pt x="267" y="134"/>
                  </a:lnTo>
                  <a:lnTo>
                    <a:pt x="263" y="137"/>
                  </a:lnTo>
                  <a:lnTo>
                    <a:pt x="258" y="139"/>
                  </a:lnTo>
                  <a:lnTo>
                    <a:pt x="254" y="141"/>
                  </a:lnTo>
                  <a:lnTo>
                    <a:pt x="251" y="143"/>
                  </a:lnTo>
                  <a:lnTo>
                    <a:pt x="247" y="144"/>
                  </a:lnTo>
                  <a:lnTo>
                    <a:pt x="243" y="145"/>
                  </a:lnTo>
                  <a:lnTo>
                    <a:pt x="241" y="146"/>
                  </a:lnTo>
                  <a:lnTo>
                    <a:pt x="237" y="146"/>
                  </a:lnTo>
                  <a:lnTo>
                    <a:pt x="235" y="146"/>
                  </a:lnTo>
                  <a:lnTo>
                    <a:pt x="231" y="145"/>
                  </a:lnTo>
                  <a:lnTo>
                    <a:pt x="227" y="144"/>
                  </a:lnTo>
                  <a:lnTo>
                    <a:pt x="226" y="142"/>
                  </a:lnTo>
                  <a:lnTo>
                    <a:pt x="225" y="139"/>
                  </a:lnTo>
                  <a:lnTo>
                    <a:pt x="225" y="137"/>
                  </a:lnTo>
                  <a:lnTo>
                    <a:pt x="225" y="136"/>
                  </a:lnTo>
                  <a:lnTo>
                    <a:pt x="225" y="133"/>
                  </a:lnTo>
                  <a:lnTo>
                    <a:pt x="226" y="129"/>
                  </a:lnTo>
                  <a:lnTo>
                    <a:pt x="226" y="126"/>
                  </a:lnTo>
                  <a:lnTo>
                    <a:pt x="228" y="122"/>
                  </a:lnTo>
                  <a:lnTo>
                    <a:pt x="229" y="118"/>
                  </a:lnTo>
                  <a:lnTo>
                    <a:pt x="233" y="114"/>
                  </a:lnTo>
                  <a:lnTo>
                    <a:pt x="235" y="108"/>
                  </a:lnTo>
                  <a:lnTo>
                    <a:pt x="238" y="105"/>
                  </a:lnTo>
                  <a:lnTo>
                    <a:pt x="239" y="102"/>
                  </a:lnTo>
                  <a:lnTo>
                    <a:pt x="242" y="99"/>
                  </a:lnTo>
                  <a:lnTo>
                    <a:pt x="244" y="97"/>
                  </a:lnTo>
                  <a:lnTo>
                    <a:pt x="246" y="94"/>
                  </a:lnTo>
                  <a:lnTo>
                    <a:pt x="248" y="91"/>
                  </a:lnTo>
                  <a:lnTo>
                    <a:pt x="251" y="89"/>
                  </a:lnTo>
                  <a:lnTo>
                    <a:pt x="254" y="86"/>
                  </a:lnTo>
                  <a:lnTo>
                    <a:pt x="256" y="83"/>
                  </a:lnTo>
                  <a:lnTo>
                    <a:pt x="258" y="80"/>
                  </a:lnTo>
                  <a:lnTo>
                    <a:pt x="261" y="76"/>
                  </a:lnTo>
                  <a:lnTo>
                    <a:pt x="263" y="73"/>
                  </a:lnTo>
                  <a:lnTo>
                    <a:pt x="266" y="71"/>
                  </a:lnTo>
                  <a:lnTo>
                    <a:pt x="267" y="68"/>
                  </a:lnTo>
                  <a:lnTo>
                    <a:pt x="269" y="65"/>
                  </a:lnTo>
                  <a:lnTo>
                    <a:pt x="270" y="63"/>
                  </a:lnTo>
                  <a:lnTo>
                    <a:pt x="273" y="59"/>
                  </a:lnTo>
                  <a:lnTo>
                    <a:pt x="274" y="58"/>
                  </a:lnTo>
                  <a:lnTo>
                    <a:pt x="276" y="55"/>
                  </a:lnTo>
                  <a:lnTo>
                    <a:pt x="277" y="52"/>
                  </a:lnTo>
                  <a:lnTo>
                    <a:pt x="278" y="50"/>
                  </a:lnTo>
                  <a:lnTo>
                    <a:pt x="280" y="46"/>
                  </a:lnTo>
                  <a:lnTo>
                    <a:pt x="282" y="41"/>
                  </a:lnTo>
                  <a:lnTo>
                    <a:pt x="284" y="38"/>
                  </a:lnTo>
                  <a:lnTo>
                    <a:pt x="285" y="33"/>
                  </a:lnTo>
                  <a:lnTo>
                    <a:pt x="285" y="30"/>
                  </a:lnTo>
                  <a:lnTo>
                    <a:pt x="286" y="26"/>
                  </a:lnTo>
                  <a:lnTo>
                    <a:pt x="285" y="23"/>
                  </a:lnTo>
                  <a:lnTo>
                    <a:pt x="285" y="19"/>
                  </a:lnTo>
                  <a:lnTo>
                    <a:pt x="285" y="17"/>
                  </a:lnTo>
                  <a:lnTo>
                    <a:pt x="285" y="15"/>
                  </a:lnTo>
                  <a:lnTo>
                    <a:pt x="284" y="12"/>
                  </a:lnTo>
                  <a:lnTo>
                    <a:pt x="282" y="9"/>
                  </a:lnTo>
                  <a:lnTo>
                    <a:pt x="280" y="8"/>
                  </a:lnTo>
                  <a:lnTo>
                    <a:pt x="280" y="5"/>
                  </a:lnTo>
                  <a:lnTo>
                    <a:pt x="277" y="3"/>
                  </a:lnTo>
                  <a:lnTo>
                    <a:pt x="274" y="1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5" y="1"/>
                  </a:lnTo>
                  <a:lnTo>
                    <a:pt x="263" y="2"/>
                  </a:lnTo>
                  <a:lnTo>
                    <a:pt x="263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0" name="Freeform 180"/>
            <p:cNvSpPr>
              <a:spLocks/>
            </p:cNvSpPr>
            <p:nvPr/>
          </p:nvSpPr>
          <p:spPr bwMode="auto">
            <a:xfrm>
              <a:off x="4167" y="2141"/>
              <a:ext cx="227" cy="838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" y="36"/>
                </a:cxn>
                <a:cxn ang="0">
                  <a:pos x="7" y="60"/>
                </a:cxn>
                <a:cxn ang="0">
                  <a:pos x="11" y="92"/>
                </a:cxn>
                <a:cxn ang="0">
                  <a:pos x="16" y="130"/>
                </a:cxn>
                <a:cxn ang="0">
                  <a:pos x="23" y="171"/>
                </a:cxn>
                <a:cxn ang="0">
                  <a:pos x="31" y="215"/>
                </a:cxn>
                <a:cxn ang="0">
                  <a:pos x="39" y="261"/>
                </a:cxn>
                <a:cxn ang="0">
                  <a:pos x="46" y="308"/>
                </a:cxn>
                <a:cxn ang="0">
                  <a:pos x="54" y="353"/>
                </a:cxn>
                <a:cxn ang="0">
                  <a:pos x="61" y="396"/>
                </a:cxn>
                <a:cxn ang="0">
                  <a:pos x="69" y="435"/>
                </a:cxn>
                <a:cxn ang="0">
                  <a:pos x="75" y="467"/>
                </a:cxn>
                <a:cxn ang="0">
                  <a:pos x="82" y="495"/>
                </a:cxn>
                <a:cxn ang="0">
                  <a:pos x="86" y="513"/>
                </a:cxn>
                <a:cxn ang="0">
                  <a:pos x="91" y="521"/>
                </a:cxn>
                <a:cxn ang="0">
                  <a:pos x="94" y="510"/>
                </a:cxn>
                <a:cxn ang="0">
                  <a:pos x="100" y="488"/>
                </a:cxn>
                <a:cxn ang="0">
                  <a:pos x="105" y="459"/>
                </a:cxn>
                <a:cxn ang="0">
                  <a:pos x="113" y="425"/>
                </a:cxn>
                <a:cxn ang="0">
                  <a:pos x="121" y="385"/>
                </a:cxn>
                <a:cxn ang="0">
                  <a:pos x="129" y="342"/>
                </a:cxn>
                <a:cxn ang="0">
                  <a:pos x="137" y="297"/>
                </a:cxn>
                <a:cxn ang="0">
                  <a:pos x="146" y="251"/>
                </a:cxn>
                <a:cxn ang="0">
                  <a:pos x="154" y="205"/>
                </a:cxn>
                <a:cxn ang="0">
                  <a:pos x="160" y="162"/>
                </a:cxn>
                <a:cxn ang="0">
                  <a:pos x="166" y="120"/>
                </a:cxn>
                <a:cxn ang="0">
                  <a:pos x="170" y="84"/>
                </a:cxn>
                <a:cxn ang="0">
                  <a:pos x="174" y="52"/>
                </a:cxn>
                <a:cxn ang="0">
                  <a:pos x="175" y="28"/>
                </a:cxn>
                <a:cxn ang="0">
                  <a:pos x="172" y="12"/>
                </a:cxn>
                <a:cxn ang="0">
                  <a:pos x="168" y="5"/>
                </a:cxn>
                <a:cxn ang="0">
                  <a:pos x="156" y="1"/>
                </a:cxn>
                <a:cxn ang="0">
                  <a:pos x="147" y="0"/>
                </a:cxn>
                <a:cxn ang="0">
                  <a:pos x="133" y="9"/>
                </a:cxn>
                <a:cxn ang="0">
                  <a:pos x="127" y="20"/>
                </a:cxn>
                <a:cxn ang="0">
                  <a:pos x="124" y="30"/>
                </a:cxn>
                <a:cxn ang="0">
                  <a:pos x="122" y="40"/>
                </a:cxn>
                <a:cxn ang="0">
                  <a:pos x="122" y="51"/>
                </a:cxn>
                <a:cxn ang="0">
                  <a:pos x="119" y="63"/>
                </a:cxn>
                <a:cxn ang="0">
                  <a:pos x="119" y="77"/>
                </a:cxn>
                <a:cxn ang="0">
                  <a:pos x="118" y="94"/>
                </a:cxn>
                <a:cxn ang="0">
                  <a:pos x="117" y="107"/>
                </a:cxn>
                <a:cxn ang="0">
                  <a:pos x="115" y="120"/>
                </a:cxn>
                <a:cxn ang="0">
                  <a:pos x="113" y="131"/>
                </a:cxn>
                <a:cxn ang="0">
                  <a:pos x="107" y="143"/>
                </a:cxn>
                <a:cxn ang="0">
                  <a:pos x="95" y="155"/>
                </a:cxn>
                <a:cxn ang="0">
                  <a:pos x="86" y="151"/>
                </a:cxn>
                <a:cxn ang="0">
                  <a:pos x="77" y="138"/>
                </a:cxn>
                <a:cxn ang="0">
                  <a:pos x="73" y="127"/>
                </a:cxn>
                <a:cxn ang="0">
                  <a:pos x="70" y="115"/>
                </a:cxn>
                <a:cxn ang="0">
                  <a:pos x="66" y="100"/>
                </a:cxn>
                <a:cxn ang="0">
                  <a:pos x="64" y="81"/>
                </a:cxn>
                <a:cxn ang="0">
                  <a:pos x="61" y="63"/>
                </a:cxn>
                <a:cxn ang="0">
                  <a:pos x="57" y="48"/>
                </a:cxn>
                <a:cxn ang="0">
                  <a:pos x="53" y="36"/>
                </a:cxn>
                <a:cxn ang="0">
                  <a:pos x="47" y="25"/>
                </a:cxn>
                <a:cxn ang="0">
                  <a:pos x="38" y="11"/>
                </a:cxn>
                <a:cxn ang="0">
                  <a:pos x="26" y="4"/>
                </a:cxn>
                <a:cxn ang="0">
                  <a:pos x="15" y="3"/>
                </a:cxn>
                <a:cxn ang="0">
                  <a:pos x="7" y="4"/>
                </a:cxn>
                <a:cxn ang="0">
                  <a:pos x="0" y="16"/>
                </a:cxn>
              </a:cxnLst>
              <a:rect l="0" t="0" r="r" b="b"/>
              <a:pathLst>
                <a:path w="175" h="521">
                  <a:moveTo>
                    <a:pt x="0" y="16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3" y="41"/>
                  </a:lnTo>
                  <a:lnTo>
                    <a:pt x="4" y="47"/>
                  </a:lnTo>
                  <a:lnTo>
                    <a:pt x="5" y="53"/>
                  </a:lnTo>
                  <a:lnTo>
                    <a:pt x="7" y="60"/>
                  </a:lnTo>
                  <a:lnTo>
                    <a:pt x="7" y="67"/>
                  </a:lnTo>
                  <a:lnTo>
                    <a:pt x="9" y="75"/>
                  </a:lnTo>
                  <a:lnTo>
                    <a:pt x="10" y="84"/>
                  </a:lnTo>
                  <a:lnTo>
                    <a:pt x="11" y="92"/>
                  </a:lnTo>
                  <a:lnTo>
                    <a:pt x="12" y="101"/>
                  </a:lnTo>
                  <a:lnTo>
                    <a:pt x="13" y="109"/>
                  </a:lnTo>
                  <a:lnTo>
                    <a:pt x="15" y="119"/>
                  </a:lnTo>
                  <a:lnTo>
                    <a:pt x="16" y="130"/>
                  </a:lnTo>
                  <a:lnTo>
                    <a:pt x="19" y="139"/>
                  </a:lnTo>
                  <a:lnTo>
                    <a:pt x="20" y="149"/>
                  </a:lnTo>
                  <a:lnTo>
                    <a:pt x="22" y="159"/>
                  </a:lnTo>
                  <a:lnTo>
                    <a:pt x="23" y="171"/>
                  </a:lnTo>
                  <a:lnTo>
                    <a:pt x="25" y="181"/>
                  </a:lnTo>
                  <a:lnTo>
                    <a:pt x="26" y="193"/>
                  </a:lnTo>
                  <a:lnTo>
                    <a:pt x="29" y="204"/>
                  </a:lnTo>
                  <a:lnTo>
                    <a:pt x="31" y="215"/>
                  </a:lnTo>
                  <a:lnTo>
                    <a:pt x="33" y="227"/>
                  </a:lnTo>
                  <a:lnTo>
                    <a:pt x="34" y="238"/>
                  </a:lnTo>
                  <a:lnTo>
                    <a:pt x="36" y="250"/>
                  </a:lnTo>
                  <a:lnTo>
                    <a:pt x="39" y="261"/>
                  </a:lnTo>
                  <a:lnTo>
                    <a:pt x="40" y="273"/>
                  </a:lnTo>
                  <a:lnTo>
                    <a:pt x="42" y="285"/>
                  </a:lnTo>
                  <a:lnTo>
                    <a:pt x="44" y="297"/>
                  </a:lnTo>
                  <a:lnTo>
                    <a:pt x="46" y="308"/>
                  </a:lnTo>
                  <a:lnTo>
                    <a:pt x="47" y="318"/>
                  </a:lnTo>
                  <a:lnTo>
                    <a:pt x="50" y="330"/>
                  </a:lnTo>
                  <a:lnTo>
                    <a:pt x="52" y="342"/>
                  </a:lnTo>
                  <a:lnTo>
                    <a:pt x="54" y="353"/>
                  </a:lnTo>
                  <a:lnTo>
                    <a:pt x="55" y="364"/>
                  </a:lnTo>
                  <a:lnTo>
                    <a:pt x="57" y="374"/>
                  </a:lnTo>
                  <a:lnTo>
                    <a:pt x="60" y="385"/>
                  </a:lnTo>
                  <a:lnTo>
                    <a:pt x="61" y="396"/>
                  </a:lnTo>
                  <a:lnTo>
                    <a:pt x="63" y="405"/>
                  </a:lnTo>
                  <a:lnTo>
                    <a:pt x="65" y="416"/>
                  </a:lnTo>
                  <a:lnTo>
                    <a:pt x="67" y="425"/>
                  </a:lnTo>
                  <a:lnTo>
                    <a:pt x="69" y="435"/>
                  </a:lnTo>
                  <a:lnTo>
                    <a:pt x="71" y="443"/>
                  </a:lnTo>
                  <a:lnTo>
                    <a:pt x="72" y="452"/>
                  </a:lnTo>
                  <a:lnTo>
                    <a:pt x="74" y="459"/>
                  </a:lnTo>
                  <a:lnTo>
                    <a:pt x="75" y="467"/>
                  </a:lnTo>
                  <a:lnTo>
                    <a:pt x="77" y="474"/>
                  </a:lnTo>
                  <a:lnTo>
                    <a:pt x="79" y="482"/>
                  </a:lnTo>
                  <a:lnTo>
                    <a:pt x="80" y="488"/>
                  </a:lnTo>
                  <a:lnTo>
                    <a:pt x="82" y="495"/>
                  </a:lnTo>
                  <a:lnTo>
                    <a:pt x="83" y="499"/>
                  </a:lnTo>
                  <a:lnTo>
                    <a:pt x="84" y="505"/>
                  </a:lnTo>
                  <a:lnTo>
                    <a:pt x="85" y="508"/>
                  </a:lnTo>
                  <a:lnTo>
                    <a:pt x="86" y="513"/>
                  </a:lnTo>
                  <a:lnTo>
                    <a:pt x="87" y="515"/>
                  </a:lnTo>
                  <a:lnTo>
                    <a:pt x="88" y="518"/>
                  </a:lnTo>
                  <a:lnTo>
                    <a:pt x="90" y="520"/>
                  </a:lnTo>
                  <a:lnTo>
                    <a:pt x="91" y="521"/>
                  </a:lnTo>
                  <a:lnTo>
                    <a:pt x="91" y="519"/>
                  </a:lnTo>
                  <a:lnTo>
                    <a:pt x="92" y="516"/>
                  </a:lnTo>
                  <a:lnTo>
                    <a:pt x="93" y="513"/>
                  </a:lnTo>
                  <a:lnTo>
                    <a:pt x="94" y="510"/>
                  </a:lnTo>
                  <a:lnTo>
                    <a:pt x="95" y="504"/>
                  </a:lnTo>
                  <a:lnTo>
                    <a:pt x="96" y="499"/>
                  </a:lnTo>
                  <a:lnTo>
                    <a:pt x="97" y="492"/>
                  </a:lnTo>
                  <a:lnTo>
                    <a:pt x="100" y="488"/>
                  </a:lnTo>
                  <a:lnTo>
                    <a:pt x="101" y="481"/>
                  </a:lnTo>
                  <a:lnTo>
                    <a:pt x="102" y="474"/>
                  </a:lnTo>
                  <a:lnTo>
                    <a:pt x="103" y="466"/>
                  </a:lnTo>
                  <a:lnTo>
                    <a:pt x="105" y="459"/>
                  </a:lnTo>
                  <a:lnTo>
                    <a:pt x="106" y="450"/>
                  </a:lnTo>
                  <a:lnTo>
                    <a:pt x="108" y="442"/>
                  </a:lnTo>
                  <a:lnTo>
                    <a:pt x="111" y="434"/>
                  </a:lnTo>
                  <a:lnTo>
                    <a:pt x="113" y="425"/>
                  </a:lnTo>
                  <a:lnTo>
                    <a:pt x="115" y="415"/>
                  </a:lnTo>
                  <a:lnTo>
                    <a:pt x="116" y="404"/>
                  </a:lnTo>
                  <a:lnTo>
                    <a:pt x="118" y="395"/>
                  </a:lnTo>
                  <a:lnTo>
                    <a:pt x="121" y="385"/>
                  </a:lnTo>
                  <a:lnTo>
                    <a:pt x="122" y="374"/>
                  </a:lnTo>
                  <a:lnTo>
                    <a:pt x="125" y="364"/>
                  </a:lnTo>
                  <a:lnTo>
                    <a:pt x="126" y="353"/>
                  </a:lnTo>
                  <a:lnTo>
                    <a:pt x="129" y="342"/>
                  </a:lnTo>
                  <a:lnTo>
                    <a:pt x="132" y="331"/>
                  </a:lnTo>
                  <a:lnTo>
                    <a:pt x="133" y="320"/>
                  </a:lnTo>
                  <a:lnTo>
                    <a:pt x="135" y="308"/>
                  </a:lnTo>
                  <a:lnTo>
                    <a:pt x="137" y="297"/>
                  </a:lnTo>
                  <a:lnTo>
                    <a:pt x="139" y="285"/>
                  </a:lnTo>
                  <a:lnTo>
                    <a:pt x="142" y="274"/>
                  </a:lnTo>
                  <a:lnTo>
                    <a:pt x="144" y="262"/>
                  </a:lnTo>
                  <a:lnTo>
                    <a:pt x="146" y="251"/>
                  </a:lnTo>
                  <a:lnTo>
                    <a:pt x="148" y="239"/>
                  </a:lnTo>
                  <a:lnTo>
                    <a:pt x="149" y="228"/>
                  </a:lnTo>
                  <a:lnTo>
                    <a:pt x="152" y="217"/>
                  </a:lnTo>
                  <a:lnTo>
                    <a:pt x="154" y="205"/>
                  </a:lnTo>
                  <a:lnTo>
                    <a:pt x="156" y="194"/>
                  </a:lnTo>
                  <a:lnTo>
                    <a:pt x="157" y="182"/>
                  </a:lnTo>
                  <a:lnTo>
                    <a:pt x="159" y="172"/>
                  </a:lnTo>
                  <a:lnTo>
                    <a:pt x="160" y="162"/>
                  </a:lnTo>
                  <a:lnTo>
                    <a:pt x="163" y="150"/>
                  </a:lnTo>
                  <a:lnTo>
                    <a:pt x="164" y="140"/>
                  </a:lnTo>
                  <a:lnTo>
                    <a:pt x="165" y="130"/>
                  </a:lnTo>
                  <a:lnTo>
                    <a:pt x="166" y="120"/>
                  </a:lnTo>
                  <a:lnTo>
                    <a:pt x="167" y="110"/>
                  </a:lnTo>
                  <a:lnTo>
                    <a:pt x="169" y="101"/>
                  </a:lnTo>
                  <a:lnTo>
                    <a:pt x="170" y="92"/>
                  </a:lnTo>
                  <a:lnTo>
                    <a:pt x="170" y="84"/>
                  </a:lnTo>
                  <a:lnTo>
                    <a:pt x="172" y="75"/>
                  </a:lnTo>
                  <a:lnTo>
                    <a:pt x="172" y="67"/>
                  </a:lnTo>
                  <a:lnTo>
                    <a:pt x="173" y="59"/>
                  </a:lnTo>
                  <a:lnTo>
                    <a:pt x="174" y="52"/>
                  </a:lnTo>
                  <a:lnTo>
                    <a:pt x="174" y="45"/>
                  </a:lnTo>
                  <a:lnTo>
                    <a:pt x="174" y="39"/>
                  </a:lnTo>
                  <a:lnTo>
                    <a:pt x="174" y="33"/>
                  </a:lnTo>
                  <a:lnTo>
                    <a:pt x="175" y="28"/>
                  </a:lnTo>
                  <a:lnTo>
                    <a:pt x="174" y="23"/>
                  </a:lnTo>
                  <a:lnTo>
                    <a:pt x="174" y="17"/>
                  </a:lnTo>
                  <a:lnTo>
                    <a:pt x="173" y="14"/>
                  </a:lnTo>
                  <a:lnTo>
                    <a:pt x="172" y="12"/>
                  </a:lnTo>
                  <a:lnTo>
                    <a:pt x="170" y="8"/>
                  </a:lnTo>
                  <a:lnTo>
                    <a:pt x="170" y="7"/>
                  </a:lnTo>
                  <a:lnTo>
                    <a:pt x="169" y="6"/>
                  </a:lnTo>
                  <a:lnTo>
                    <a:pt x="168" y="5"/>
                  </a:lnTo>
                  <a:lnTo>
                    <a:pt x="165" y="4"/>
                  </a:lnTo>
                  <a:lnTo>
                    <a:pt x="162" y="3"/>
                  </a:lnTo>
                  <a:lnTo>
                    <a:pt x="159" y="3"/>
                  </a:lnTo>
                  <a:lnTo>
                    <a:pt x="156" y="1"/>
                  </a:lnTo>
                  <a:lnTo>
                    <a:pt x="154" y="0"/>
                  </a:lnTo>
                  <a:lnTo>
                    <a:pt x="150" y="0"/>
                  </a:lnTo>
                  <a:lnTo>
                    <a:pt x="149" y="0"/>
                  </a:lnTo>
                  <a:lnTo>
                    <a:pt x="147" y="0"/>
                  </a:lnTo>
                  <a:lnTo>
                    <a:pt x="143" y="1"/>
                  </a:lnTo>
                  <a:lnTo>
                    <a:pt x="139" y="3"/>
                  </a:lnTo>
                  <a:lnTo>
                    <a:pt x="135" y="6"/>
                  </a:lnTo>
                  <a:lnTo>
                    <a:pt x="133" y="9"/>
                  </a:lnTo>
                  <a:lnTo>
                    <a:pt x="131" y="11"/>
                  </a:lnTo>
                  <a:lnTo>
                    <a:pt x="129" y="14"/>
                  </a:lnTo>
                  <a:lnTo>
                    <a:pt x="128" y="16"/>
                  </a:lnTo>
                  <a:lnTo>
                    <a:pt x="127" y="20"/>
                  </a:lnTo>
                  <a:lnTo>
                    <a:pt x="126" y="23"/>
                  </a:lnTo>
                  <a:lnTo>
                    <a:pt x="125" y="27"/>
                  </a:lnTo>
                  <a:lnTo>
                    <a:pt x="125" y="28"/>
                  </a:lnTo>
                  <a:lnTo>
                    <a:pt x="124" y="30"/>
                  </a:lnTo>
                  <a:lnTo>
                    <a:pt x="123" y="33"/>
                  </a:lnTo>
                  <a:lnTo>
                    <a:pt x="123" y="36"/>
                  </a:lnTo>
                  <a:lnTo>
                    <a:pt x="123" y="38"/>
                  </a:lnTo>
                  <a:lnTo>
                    <a:pt x="122" y="40"/>
                  </a:lnTo>
                  <a:lnTo>
                    <a:pt x="122" y="43"/>
                  </a:lnTo>
                  <a:lnTo>
                    <a:pt x="122" y="45"/>
                  </a:lnTo>
                  <a:lnTo>
                    <a:pt x="122" y="48"/>
                  </a:lnTo>
                  <a:lnTo>
                    <a:pt x="122" y="51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19" y="60"/>
                  </a:lnTo>
                  <a:lnTo>
                    <a:pt x="119" y="63"/>
                  </a:lnTo>
                  <a:lnTo>
                    <a:pt x="119" y="67"/>
                  </a:lnTo>
                  <a:lnTo>
                    <a:pt x="119" y="70"/>
                  </a:lnTo>
                  <a:lnTo>
                    <a:pt x="119" y="73"/>
                  </a:lnTo>
                  <a:lnTo>
                    <a:pt x="119" y="77"/>
                  </a:lnTo>
                  <a:lnTo>
                    <a:pt x="119" y="81"/>
                  </a:lnTo>
                  <a:lnTo>
                    <a:pt x="119" y="86"/>
                  </a:lnTo>
                  <a:lnTo>
                    <a:pt x="118" y="90"/>
                  </a:lnTo>
                  <a:lnTo>
                    <a:pt x="118" y="94"/>
                  </a:lnTo>
                  <a:lnTo>
                    <a:pt x="118" y="98"/>
                  </a:lnTo>
                  <a:lnTo>
                    <a:pt x="118" y="101"/>
                  </a:lnTo>
                  <a:lnTo>
                    <a:pt x="117" y="104"/>
                  </a:lnTo>
                  <a:lnTo>
                    <a:pt x="117" y="107"/>
                  </a:lnTo>
                  <a:lnTo>
                    <a:pt x="116" y="110"/>
                  </a:lnTo>
                  <a:lnTo>
                    <a:pt x="116" y="114"/>
                  </a:lnTo>
                  <a:lnTo>
                    <a:pt x="115" y="117"/>
                  </a:lnTo>
                  <a:lnTo>
                    <a:pt x="115" y="120"/>
                  </a:lnTo>
                  <a:lnTo>
                    <a:pt x="114" y="123"/>
                  </a:lnTo>
                  <a:lnTo>
                    <a:pt x="114" y="126"/>
                  </a:lnTo>
                  <a:lnTo>
                    <a:pt x="113" y="127"/>
                  </a:lnTo>
                  <a:lnTo>
                    <a:pt x="113" y="131"/>
                  </a:lnTo>
                  <a:lnTo>
                    <a:pt x="112" y="133"/>
                  </a:lnTo>
                  <a:lnTo>
                    <a:pt x="112" y="136"/>
                  </a:lnTo>
                  <a:lnTo>
                    <a:pt x="108" y="140"/>
                  </a:lnTo>
                  <a:lnTo>
                    <a:pt x="107" y="143"/>
                  </a:lnTo>
                  <a:lnTo>
                    <a:pt x="105" y="146"/>
                  </a:lnTo>
                  <a:lnTo>
                    <a:pt x="104" y="149"/>
                  </a:lnTo>
                  <a:lnTo>
                    <a:pt x="100" y="152"/>
                  </a:lnTo>
                  <a:lnTo>
                    <a:pt x="95" y="155"/>
                  </a:lnTo>
                  <a:lnTo>
                    <a:pt x="93" y="155"/>
                  </a:lnTo>
                  <a:lnTo>
                    <a:pt x="91" y="154"/>
                  </a:lnTo>
                  <a:lnTo>
                    <a:pt x="88" y="152"/>
                  </a:lnTo>
                  <a:lnTo>
                    <a:pt x="86" y="151"/>
                  </a:lnTo>
                  <a:lnTo>
                    <a:pt x="84" y="148"/>
                  </a:lnTo>
                  <a:lnTo>
                    <a:pt x="82" y="146"/>
                  </a:lnTo>
                  <a:lnTo>
                    <a:pt x="79" y="141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3"/>
                  </a:lnTo>
                  <a:lnTo>
                    <a:pt x="74" y="130"/>
                  </a:lnTo>
                  <a:lnTo>
                    <a:pt x="73" y="127"/>
                  </a:lnTo>
                  <a:lnTo>
                    <a:pt x="72" y="124"/>
                  </a:lnTo>
                  <a:lnTo>
                    <a:pt x="71" y="120"/>
                  </a:lnTo>
                  <a:lnTo>
                    <a:pt x="71" y="118"/>
                  </a:lnTo>
                  <a:lnTo>
                    <a:pt x="70" y="115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67" y="103"/>
                  </a:lnTo>
                  <a:lnTo>
                    <a:pt x="66" y="100"/>
                  </a:lnTo>
                  <a:lnTo>
                    <a:pt x="65" y="95"/>
                  </a:lnTo>
                  <a:lnTo>
                    <a:pt x="65" y="91"/>
                  </a:lnTo>
                  <a:lnTo>
                    <a:pt x="64" y="86"/>
                  </a:lnTo>
                  <a:lnTo>
                    <a:pt x="64" y="81"/>
                  </a:lnTo>
                  <a:lnTo>
                    <a:pt x="64" y="77"/>
                  </a:lnTo>
                  <a:lnTo>
                    <a:pt x="63" y="72"/>
                  </a:lnTo>
                  <a:lnTo>
                    <a:pt x="62" y="67"/>
                  </a:lnTo>
                  <a:lnTo>
                    <a:pt x="61" y="63"/>
                  </a:lnTo>
                  <a:lnTo>
                    <a:pt x="60" y="60"/>
                  </a:lnTo>
                  <a:lnTo>
                    <a:pt x="60" y="55"/>
                  </a:lnTo>
                  <a:lnTo>
                    <a:pt x="59" y="52"/>
                  </a:lnTo>
                  <a:lnTo>
                    <a:pt x="57" y="48"/>
                  </a:lnTo>
                  <a:lnTo>
                    <a:pt x="56" y="45"/>
                  </a:lnTo>
                  <a:lnTo>
                    <a:pt x="55" y="41"/>
                  </a:lnTo>
                  <a:lnTo>
                    <a:pt x="54" y="38"/>
                  </a:lnTo>
                  <a:lnTo>
                    <a:pt x="53" y="36"/>
                  </a:lnTo>
                  <a:lnTo>
                    <a:pt x="52" y="33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47" y="25"/>
                  </a:lnTo>
                  <a:lnTo>
                    <a:pt x="45" y="21"/>
                  </a:lnTo>
                  <a:lnTo>
                    <a:pt x="43" y="17"/>
                  </a:lnTo>
                  <a:lnTo>
                    <a:pt x="40" y="14"/>
                  </a:lnTo>
                  <a:lnTo>
                    <a:pt x="38" y="11"/>
                  </a:lnTo>
                  <a:lnTo>
                    <a:pt x="34" y="8"/>
                  </a:lnTo>
                  <a:lnTo>
                    <a:pt x="31" y="7"/>
                  </a:lnTo>
                  <a:lnTo>
                    <a:pt x="29" y="5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7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1" name="Freeform 181"/>
            <p:cNvSpPr>
              <a:spLocks/>
            </p:cNvSpPr>
            <p:nvPr/>
          </p:nvSpPr>
          <p:spPr bwMode="auto">
            <a:xfrm>
              <a:off x="4183" y="1690"/>
              <a:ext cx="308" cy="319"/>
            </a:xfrm>
            <a:custGeom>
              <a:avLst/>
              <a:gdLst/>
              <a:ahLst/>
              <a:cxnLst>
                <a:cxn ang="0">
                  <a:pos x="92" y="212"/>
                </a:cxn>
                <a:cxn ang="0">
                  <a:pos x="79" y="210"/>
                </a:cxn>
                <a:cxn ang="0">
                  <a:pos x="63" y="205"/>
                </a:cxn>
                <a:cxn ang="0">
                  <a:pos x="49" y="197"/>
                </a:cxn>
                <a:cxn ang="0">
                  <a:pos x="30" y="181"/>
                </a:cxn>
                <a:cxn ang="0">
                  <a:pos x="15" y="160"/>
                </a:cxn>
                <a:cxn ang="0">
                  <a:pos x="6" y="142"/>
                </a:cxn>
                <a:cxn ang="0">
                  <a:pos x="2" y="130"/>
                </a:cxn>
                <a:cxn ang="0">
                  <a:pos x="0" y="117"/>
                </a:cxn>
                <a:cxn ang="0">
                  <a:pos x="0" y="103"/>
                </a:cxn>
                <a:cxn ang="0">
                  <a:pos x="1" y="90"/>
                </a:cxn>
                <a:cxn ang="0">
                  <a:pos x="4" y="76"/>
                </a:cxn>
                <a:cxn ang="0">
                  <a:pos x="12" y="55"/>
                </a:cxn>
                <a:cxn ang="0">
                  <a:pos x="27" y="35"/>
                </a:cxn>
                <a:cxn ang="0">
                  <a:pos x="45" y="19"/>
                </a:cxn>
                <a:cxn ang="0">
                  <a:pos x="60" y="9"/>
                </a:cxn>
                <a:cxn ang="0">
                  <a:pos x="77" y="3"/>
                </a:cxn>
                <a:cxn ang="0">
                  <a:pos x="90" y="0"/>
                </a:cxn>
                <a:cxn ang="0">
                  <a:pos x="103" y="0"/>
                </a:cxn>
                <a:cxn ang="0">
                  <a:pos x="115" y="0"/>
                </a:cxn>
                <a:cxn ang="0">
                  <a:pos x="126" y="3"/>
                </a:cxn>
                <a:cxn ang="0">
                  <a:pos x="139" y="6"/>
                </a:cxn>
                <a:cxn ang="0">
                  <a:pos x="157" y="16"/>
                </a:cxn>
                <a:cxn ang="0">
                  <a:pos x="176" y="30"/>
                </a:cxn>
                <a:cxn ang="0">
                  <a:pos x="190" y="49"/>
                </a:cxn>
                <a:cxn ang="0">
                  <a:pos x="200" y="71"/>
                </a:cxn>
                <a:cxn ang="0">
                  <a:pos x="204" y="86"/>
                </a:cxn>
                <a:cxn ang="0">
                  <a:pos x="156" y="95"/>
                </a:cxn>
                <a:cxn ang="0">
                  <a:pos x="146" y="72"/>
                </a:cxn>
                <a:cxn ang="0">
                  <a:pos x="129" y="59"/>
                </a:cxn>
                <a:cxn ang="0">
                  <a:pos x="108" y="52"/>
                </a:cxn>
                <a:cxn ang="0">
                  <a:pos x="92" y="53"/>
                </a:cxn>
                <a:cxn ang="0">
                  <a:pos x="79" y="56"/>
                </a:cxn>
                <a:cxn ang="0">
                  <a:pos x="64" y="68"/>
                </a:cxn>
                <a:cxn ang="0">
                  <a:pos x="54" y="83"/>
                </a:cxn>
                <a:cxn ang="0">
                  <a:pos x="50" y="96"/>
                </a:cxn>
                <a:cxn ang="0">
                  <a:pos x="50" y="110"/>
                </a:cxn>
                <a:cxn ang="0">
                  <a:pos x="51" y="124"/>
                </a:cxn>
                <a:cxn ang="0">
                  <a:pos x="61" y="142"/>
                </a:cxn>
                <a:cxn ang="0">
                  <a:pos x="77" y="156"/>
                </a:cxn>
                <a:cxn ang="0">
                  <a:pos x="89" y="162"/>
                </a:cxn>
                <a:cxn ang="0">
                  <a:pos x="103" y="164"/>
                </a:cxn>
                <a:cxn ang="0">
                  <a:pos x="117" y="162"/>
                </a:cxn>
                <a:cxn ang="0">
                  <a:pos x="133" y="154"/>
                </a:cxn>
                <a:cxn ang="0">
                  <a:pos x="150" y="134"/>
                </a:cxn>
                <a:cxn ang="0">
                  <a:pos x="156" y="118"/>
                </a:cxn>
                <a:cxn ang="0">
                  <a:pos x="157" y="106"/>
                </a:cxn>
                <a:cxn ang="0">
                  <a:pos x="205" y="109"/>
                </a:cxn>
                <a:cxn ang="0">
                  <a:pos x="204" y="122"/>
                </a:cxn>
                <a:cxn ang="0">
                  <a:pos x="202" y="135"/>
                </a:cxn>
                <a:cxn ang="0">
                  <a:pos x="198" y="148"/>
                </a:cxn>
                <a:cxn ang="0">
                  <a:pos x="185" y="170"/>
                </a:cxn>
                <a:cxn ang="0">
                  <a:pos x="169" y="188"/>
                </a:cxn>
                <a:cxn ang="0">
                  <a:pos x="148" y="202"/>
                </a:cxn>
                <a:cxn ang="0">
                  <a:pos x="133" y="207"/>
                </a:cxn>
                <a:cxn ang="0">
                  <a:pos x="121" y="211"/>
                </a:cxn>
                <a:cxn ang="0">
                  <a:pos x="109" y="213"/>
                </a:cxn>
              </a:cxnLst>
              <a:rect l="0" t="0" r="r" b="b"/>
              <a:pathLst>
                <a:path w="206" h="213">
                  <a:moveTo>
                    <a:pt x="103" y="213"/>
                  </a:moveTo>
                  <a:lnTo>
                    <a:pt x="101" y="213"/>
                  </a:lnTo>
                  <a:lnTo>
                    <a:pt x="98" y="213"/>
                  </a:lnTo>
                  <a:lnTo>
                    <a:pt x="94" y="212"/>
                  </a:lnTo>
                  <a:lnTo>
                    <a:pt x="92" y="212"/>
                  </a:lnTo>
                  <a:lnTo>
                    <a:pt x="90" y="211"/>
                  </a:lnTo>
                  <a:lnTo>
                    <a:pt x="88" y="211"/>
                  </a:lnTo>
                  <a:lnTo>
                    <a:pt x="84" y="211"/>
                  </a:lnTo>
                  <a:lnTo>
                    <a:pt x="82" y="211"/>
                  </a:lnTo>
                  <a:lnTo>
                    <a:pt x="79" y="210"/>
                  </a:lnTo>
                  <a:lnTo>
                    <a:pt x="77" y="209"/>
                  </a:lnTo>
                  <a:lnTo>
                    <a:pt x="74" y="209"/>
                  </a:lnTo>
                  <a:lnTo>
                    <a:pt x="72" y="207"/>
                  </a:lnTo>
                  <a:lnTo>
                    <a:pt x="67" y="206"/>
                  </a:lnTo>
                  <a:lnTo>
                    <a:pt x="63" y="205"/>
                  </a:lnTo>
                  <a:lnTo>
                    <a:pt x="60" y="203"/>
                  </a:lnTo>
                  <a:lnTo>
                    <a:pt x="58" y="202"/>
                  </a:lnTo>
                  <a:lnTo>
                    <a:pt x="56" y="201"/>
                  </a:lnTo>
                  <a:lnTo>
                    <a:pt x="53" y="199"/>
                  </a:lnTo>
                  <a:lnTo>
                    <a:pt x="49" y="197"/>
                  </a:lnTo>
                  <a:lnTo>
                    <a:pt x="45" y="195"/>
                  </a:lnTo>
                  <a:lnTo>
                    <a:pt x="41" y="191"/>
                  </a:lnTo>
                  <a:lnTo>
                    <a:pt x="37" y="188"/>
                  </a:lnTo>
                  <a:lnTo>
                    <a:pt x="33" y="185"/>
                  </a:lnTo>
                  <a:lnTo>
                    <a:pt x="30" y="181"/>
                  </a:lnTo>
                  <a:lnTo>
                    <a:pt x="27" y="178"/>
                  </a:lnTo>
                  <a:lnTo>
                    <a:pt x="23" y="174"/>
                  </a:lnTo>
                  <a:lnTo>
                    <a:pt x="20" y="170"/>
                  </a:lnTo>
                  <a:lnTo>
                    <a:pt x="17" y="166"/>
                  </a:lnTo>
                  <a:lnTo>
                    <a:pt x="15" y="160"/>
                  </a:lnTo>
                  <a:lnTo>
                    <a:pt x="12" y="157"/>
                  </a:lnTo>
                  <a:lnTo>
                    <a:pt x="10" y="152"/>
                  </a:lnTo>
                  <a:lnTo>
                    <a:pt x="8" y="148"/>
                  </a:lnTo>
                  <a:lnTo>
                    <a:pt x="7" y="146"/>
                  </a:lnTo>
                  <a:lnTo>
                    <a:pt x="6" y="142"/>
                  </a:lnTo>
                  <a:lnTo>
                    <a:pt x="5" y="140"/>
                  </a:lnTo>
                  <a:lnTo>
                    <a:pt x="4" y="138"/>
                  </a:lnTo>
                  <a:lnTo>
                    <a:pt x="4" y="135"/>
                  </a:lnTo>
                  <a:lnTo>
                    <a:pt x="2" y="132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1" y="125"/>
                  </a:lnTo>
                  <a:lnTo>
                    <a:pt x="1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1" y="90"/>
                  </a:lnTo>
                  <a:lnTo>
                    <a:pt x="1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2" y="79"/>
                  </a:lnTo>
                  <a:lnTo>
                    <a:pt x="4" y="76"/>
                  </a:lnTo>
                  <a:lnTo>
                    <a:pt x="4" y="75"/>
                  </a:lnTo>
                  <a:lnTo>
                    <a:pt x="6" y="69"/>
                  </a:lnTo>
                  <a:lnTo>
                    <a:pt x="8" y="64"/>
                  </a:lnTo>
                  <a:lnTo>
                    <a:pt x="10" y="60"/>
                  </a:lnTo>
                  <a:lnTo>
                    <a:pt x="12" y="55"/>
                  </a:lnTo>
                  <a:lnTo>
                    <a:pt x="15" y="51"/>
                  </a:lnTo>
                  <a:lnTo>
                    <a:pt x="17" y="47"/>
                  </a:lnTo>
                  <a:lnTo>
                    <a:pt x="20" y="43"/>
                  </a:lnTo>
                  <a:lnTo>
                    <a:pt x="23" y="39"/>
                  </a:lnTo>
                  <a:lnTo>
                    <a:pt x="27" y="35"/>
                  </a:lnTo>
                  <a:lnTo>
                    <a:pt x="30" y="31"/>
                  </a:lnTo>
                  <a:lnTo>
                    <a:pt x="33" y="27"/>
                  </a:lnTo>
                  <a:lnTo>
                    <a:pt x="37" y="24"/>
                  </a:lnTo>
                  <a:lnTo>
                    <a:pt x="41" y="21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53" y="12"/>
                  </a:lnTo>
                  <a:lnTo>
                    <a:pt x="56" y="11"/>
                  </a:lnTo>
                  <a:lnTo>
                    <a:pt x="58" y="11"/>
                  </a:lnTo>
                  <a:lnTo>
                    <a:pt x="60" y="9"/>
                  </a:lnTo>
                  <a:lnTo>
                    <a:pt x="63" y="8"/>
                  </a:lnTo>
                  <a:lnTo>
                    <a:pt x="67" y="6"/>
                  </a:lnTo>
                  <a:lnTo>
                    <a:pt x="72" y="5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5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20" y="1"/>
                  </a:lnTo>
                  <a:lnTo>
                    <a:pt x="122" y="1"/>
                  </a:lnTo>
                  <a:lnTo>
                    <a:pt x="124" y="1"/>
                  </a:lnTo>
                  <a:lnTo>
                    <a:pt x="126" y="3"/>
                  </a:lnTo>
                  <a:lnTo>
                    <a:pt x="129" y="4"/>
                  </a:lnTo>
                  <a:lnTo>
                    <a:pt x="132" y="4"/>
                  </a:lnTo>
                  <a:lnTo>
                    <a:pt x="134" y="5"/>
                  </a:lnTo>
                  <a:lnTo>
                    <a:pt x="136" y="5"/>
                  </a:lnTo>
                  <a:lnTo>
                    <a:pt x="139" y="6"/>
                  </a:lnTo>
                  <a:lnTo>
                    <a:pt x="141" y="7"/>
                  </a:lnTo>
                  <a:lnTo>
                    <a:pt x="144" y="8"/>
                  </a:lnTo>
                  <a:lnTo>
                    <a:pt x="150" y="11"/>
                  </a:lnTo>
                  <a:lnTo>
                    <a:pt x="153" y="14"/>
                  </a:lnTo>
                  <a:lnTo>
                    <a:pt x="157" y="16"/>
                  </a:lnTo>
                  <a:lnTo>
                    <a:pt x="161" y="19"/>
                  </a:lnTo>
                  <a:lnTo>
                    <a:pt x="164" y="21"/>
                  </a:lnTo>
                  <a:lnTo>
                    <a:pt x="169" y="24"/>
                  </a:lnTo>
                  <a:lnTo>
                    <a:pt x="173" y="28"/>
                  </a:lnTo>
                  <a:lnTo>
                    <a:pt x="176" y="30"/>
                  </a:lnTo>
                  <a:lnTo>
                    <a:pt x="179" y="35"/>
                  </a:lnTo>
                  <a:lnTo>
                    <a:pt x="182" y="38"/>
                  </a:lnTo>
                  <a:lnTo>
                    <a:pt x="185" y="43"/>
                  </a:lnTo>
                  <a:lnTo>
                    <a:pt x="187" y="46"/>
                  </a:lnTo>
                  <a:lnTo>
                    <a:pt x="190" y="49"/>
                  </a:lnTo>
                  <a:lnTo>
                    <a:pt x="192" y="54"/>
                  </a:lnTo>
                  <a:lnTo>
                    <a:pt x="195" y="59"/>
                  </a:lnTo>
                  <a:lnTo>
                    <a:pt x="196" y="62"/>
                  </a:lnTo>
                  <a:lnTo>
                    <a:pt x="198" y="68"/>
                  </a:lnTo>
                  <a:lnTo>
                    <a:pt x="200" y="71"/>
                  </a:lnTo>
                  <a:lnTo>
                    <a:pt x="202" y="76"/>
                  </a:lnTo>
                  <a:lnTo>
                    <a:pt x="202" y="79"/>
                  </a:lnTo>
                  <a:lnTo>
                    <a:pt x="202" y="82"/>
                  </a:lnTo>
                  <a:lnTo>
                    <a:pt x="203" y="84"/>
                  </a:lnTo>
                  <a:lnTo>
                    <a:pt x="204" y="86"/>
                  </a:lnTo>
                  <a:lnTo>
                    <a:pt x="204" y="88"/>
                  </a:lnTo>
                  <a:lnTo>
                    <a:pt x="204" y="92"/>
                  </a:lnTo>
                  <a:lnTo>
                    <a:pt x="204" y="94"/>
                  </a:lnTo>
                  <a:lnTo>
                    <a:pt x="205" y="96"/>
                  </a:lnTo>
                  <a:lnTo>
                    <a:pt x="156" y="95"/>
                  </a:lnTo>
                  <a:lnTo>
                    <a:pt x="154" y="90"/>
                  </a:lnTo>
                  <a:lnTo>
                    <a:pt x="153" y="85"/>
                  </a:lnTo>
                  <a:lnTo>
                    <a:pt x="151" y="82"/>
                  </a:lnTo>
                  <a:lnTo>
                    <a:pt x="149" y="77"/>
                  </a:lnTo>
                  <a:lnTo>
                    <a:pt x="146" y="72"/>
                  </a:lnTo>
                  <a:lnTo>
                    <a:pt x="143" y="69"/>
                  </a:lnTo>
                  <a:lnTo>
                    <a:pt x="140" y="67"/>
                  </a:lnTo>
                  <a:lnTo>
                    <a:pt x="136" y="64"/>
                  </a:lnTo>
                  <a:lnTo>
                    <a:pt x="133" y="61"/>
                  </a:lnTo>
                  <a:lnTo>
                    <a:pt x="129" y="59"/>
                  </a:lnTo>
                  <a:lnTo>
                    <a:pt x="125" y="56"/>
                  </a:lnTo>
                  <a:lnTo>
                    <a:pt x="121" y="55"/>
                  </a:lnTo>
                  <a:lnTo>
                    <a:pt x="117" y="53"/>
                  </a:lnTo>
                  <a:lnTo>
                    <a:pt x="112" y="53"/>
                  </a:lnTo>
                  <a:lnTo>
                    <a:pt x="108" y="52"/>
                  </a:lnTo>
                  <a:lnTo>
                    <a:pt x="103" y="52"/>
                  </a:lnTo>
                  <a:lnTo>
                    <a:pt x="101" y="52"/>
                  </a:lnTo>
                  <a:lnTo>
                    <a:pt x="98" y="52"/>
                  </a:lnTo>
                  <a:lnTo>
                    <a:pt x="94" y="52"/>
                  </a:lnTo>
                  <a:lnTo>
                    <a:pt x="92" y="53"/>
                  </a:lnTo>
                  <a:lnTo>
                    <a:pt x="89" y="53"/>
                  </a:lnTo>
                  <a:lnTo>
                    <a:pt x="87" y="54"/>
                  </a:lnTo>
                  <a:lnTo>
                    <a:pt x="84" y="54"/>
                  </a:lnTo>
                  <a:lnTo>
                    <a:pt x="82" y="56"/>
                  </a:lnTo>
                  <a:lnTo>
                    <a:pt x="79" y="56"/>
                  </a:lnTo>
                  <a:lnTo>
                    <a:pt x="77" y="57"/>
                  </a:lnTo>
                  <a:lnTo>
                    <a:pt x="74" y="60"/>
                  </a:lnTo>
                  <a:lnTo>
                    <a:pt x="72" y="61"/>
                  </a:lnTo>
                  <a:lnTo>
                    <a:pt x="68" y="64"/>
                  </a:lnTo>
                  <a:lnTo>
                    <a:pt x="64" y="68"/>
                  </a:lnTo>
                  <a:lnTo>
                    <a:pt x="61" y="71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56" y="80"/>
                  </a:lnTo>
                  <a:lnTo>
                    <a:pt x="54" y="83"/>
                  </a:lnTo>
                  <a:lnTo>
                    <a:pt x="53" y="86"/>
                  </a:lnTo>
                  <a:lnTo>
                    <a:pt x="52" y="88"/>
                  </a:lnTo>
                  <a:lnTo>
                    <a:pt x="51" y="91"/>
                  </a:lnTo>
                  <a:lnTo>
                    <a:pt x="50" y="93"/>
                  </a:lnTo>
                  <a:lnTo>
                    <a:pt x="50" y="96"/>
                  </a:lnTo>
                  <a:lnTo>
                    <a:pt x="50" y="99"/>
                  </a:lnTo>
                  <a:lnTo>
                    <a:pt x="50" y="101"/>
                  </a:lnTo>
                  <a:lnTo>
                    <a:pt x="50" y="104"/>
                  </a:lnTo>
                  <a:lnTo>
                    <a:pt x="50" y="108"/>
                  </a:lnTo>
                  <a:lnTo>
                    <a:pt x="50" y="110"/>
                  </a:lnTo>
                  <a:lnTo>
                    <a:pt x="50" y="114"/>
                  </a:lnTo>
                  <a:lnTo>
                    <a:pt x="50" y="116"/>
                  </a:lnTo>
                  <a:lnTo>
                    <a:pt x="50" y="118"/>
                  </a:lnTo>
                  <a:lnTo>
                    <a:pt x="50" y="122"/>
                  </a:lnTo>
                  <a:lnTo>
                    <a:pt x="51" y="124"/>
                  </a:lnTo>
                  <a:lnTo>
                    <a:pt x="52" y="127"/>
                  </a:lnTo>
                  <a:lnTo>
                    <a:pt x="53" y="130"/>
                  </a:lnTo>
                  <a:lnTo>
                    <a:pt x="56" y="134"/>
                  </a:lnTo>
                  <a:lnTo>
                    <a:pt x="59" y="139"/>
                  </a:lnTo>
                  <a:lnTo>
                    <a:pt x="61" y="142"/>
                  </a:lnTo>
                  <a:lnTo>
                    <a:pt x="64" y="147"/>
                  </a:lnTo>
                  <a:lnTo>
                    <a:pt x="68" y="150"/>
                  </a:lnTo>
                  <a:lnTo>
                    <a:pt x="72" y="154"/>
                  </a:lnTo>
                  <a:lnTo>
                    <a:pt x="74" y="155"/>
                  </a:lnTo>
                  <a:lnTo>
                    <a:pt x="77" y="156"/>
                  </a:lnTo>
                  <a:lnTo>
                    <a:pt x="79" y="157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7" y="160"/>
                  </a:lnTo>
                  <a:lnTo>
                    <a:pt x="89" y="162"/>
                  </a:lnTo>
                  <a:lnTo>
                    <a:pt x="92" y="163"/>
                  </a:lnTo>
                  <a:lnTo>
                    <a:pt x="94" y="163"/>
                  </a:lnTo>
                  <a:lnTo>
                    <a:pt x="98" y="163"/>
                  </a:lnTo>
                  <a:lnTo>
                    <a:pt x="101" y="163"/>
                  </a:lnTo>
                  <a:lnTo>
                    <a:pt x="103" y="164"/>
                  </a:lnTo>
                  <a:lnTo>
                    <a:pt x="105" y="163"/>
                  </a:lnTo>
                  <a:lnTo>
                    <a:pt x="109" y="163"/>
                  </a:lnTo>
                  <a:lnTo>
                    <a:pt x="111" y="163"/>
                  </a:lnTo>
                  <a:lnTo>
                    <a:pt x="113" y="163"/>
                  </a:lnTo>
                  <a:lnTo>
                    <a:pt x="117" y="162"/>
                  </a:lnTo>
                  <a:lnTo>
                    <a:pt x="119" y="160"/>
                  </a:lnTo>
                  <a:lnTo>
                    <a:pt x="122" y="159"/>
                  </a:lnTo>
                  <a:lnTo>
                    <a:pt x="124" y="159"/>
                  </a:lnTo>
                  <a:lnTo>
                    <a:pt x="129" y="156"/>
                  </a:lnTo>
                  <a:lnTo>
                    <a:pt x="133" y="154"/>
                  </a:lnTo>
                  <a:lnTo>
                    <a:pt x="136" y="150"/>
                  </a:lnTo>
                  <a:lnTo>
                    <a:pt x="141" y="147"/>
                  </a:lnTo>
                  <a:lnTo>
                    <a:pt x="144" y="142"/>
                  </a:lnTo>
                  <a:lnTo>
                    <a:pt x="148" y="139"/>
                  </a:lnTo>
                  <a:lnTo>
                    <a:pt x="150" y="134"/>
                  </a:lnTo>
                  <a:lnTo>
                    <a:pt x="153" y="130"/>
                  </a:lnTo>
                  <a:lnTo>
                    <a:pt x="153" y="127"/>
                  </a:lnTo>
                  <a:lnTo>
                    <a:pt x="154" y="124"/>
                  </a:lnTo>
                  <a:lnTo>
                    <a:pt x="155" y="122"/>
                  </a:lnTo>
                  <a:lnTo>
                    <a:pt x="156" y="118"/>
                  </a:lnTo>
                  <a:lnTo>
                    <a:pt x="156" y="116"/>
                  </a:lnTo>
                  <a:lnTo>
                    <a:pt x="156" y="114"/>
                  </a:lnTo>
                  <a:lnTo>
                    <a:pt x="156" y="110"/>
                  </a:lnTo>
                  <a:lnTo>
                    <a:pt x="157" y="108"/>
                  </a:lnTo>
                  <a:lnTo>
                    <a:pt x="157" y="106"/>
                  </a:lnTo>
                  <a:lnTo>
                    <a:pt x="157" y="103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6" y="107"/>
                  </a:lnTo>
                  <a:lnTo>
                    <a:pt x="205" y="109"/>
                  </a:lnTo>
                  <a:lnTo>
                    <a:pt x="205" y="111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20"/>
                  </a:lnTo>
                  <a:lnTo>
                    <a:pt x="204" y="122"/>
                  </a:lnTo>
                  <a:lnTo>
                    <a:pt x="204" y="125"/>
                  </a:lnTo>
                  <a:lnTo>
                    <a:pt x="204" y="127"/>
                  </a:lnTo>
                  <a:lnTo>
                    <a:pt x="203" y="130"/>
                  </a:lnTo>
                  <a:lnTo>
                    <a:pt x="202" y="132"/>
                  </a:lnTo>
                  <a:lnTo>
                    <a:pt x="202" y="135"/>
                  </a:lnTo>
                  <a:lnTo>
                    <a:pt x="201" y="138"/>
                  </a:lnTo>
                  <a:lnTo>
                    <a:pt x="201" y="140"/>
                  </a:lnTo>
                  <a:lnTo>
                    <a:pt x="200" y="142"/>
                  </a:lnTo>
                  <a:lnTo>
                    <a:pt x="198" y="146"/>
                  </a:lnTo>
                  <a:lnTo>
                    <a:pt x="198" y="148"/>
                  </a:lnTo>
                  <a:lnTo>
                    <a:pt x="195" y="152"/>
                  </a:lnTo>
                  <a:lnTo>
                    <a:pt x="194" y="157"/>
                  </a:lnTo>
                  <a:lnTo>
                    <a:pt x="191" y="160"/>
                  </a:lnTo>
                  <a:lnTo>
                    <a:pt x="188" y="166"/>
                  </a:lnTo>
                  <a:lnTo>
                    <a:pt x="185" y="170"/>
                  </a:lnTo>
                  <a:lnTo>
                    <a:pt x="182" y="174"/>
                  </a:lnTo>
                  <a:lnTo>
                    <a:pt x="179" y="178"/>
                  </a:lnTo>
                  <a:lnTo>
                    <a:pt x="176" y="181"/>
                  </a:lnTo>
                  <a:lnTo>
                    <a:pt x="172" y="185"/>
                  </a:lnTo>
                  <a:lnTo>
                    <a:pt x="169" y="188"/>
                  </a:lnTo>
                  <a:lnTo>
                    <a:pt x="164" y="191"/>
                  </a:lnTo>
                  <a:lnTo>
                    <a:pt x="161" y="195"/>
                  </a:lnTo>
                  <a:lnTo>
                    <a:pt x="156" y="197"/>
                  </a:lnTo>
                  <a:lnTo>
                    <a:pt x="152" y="199"/>
                  </a:lnTo>
                  <a:lnTo>
                    <a:pt x="148" y="202"/>
                  </a:lnTo>
                  <a:lnTo>
                    <a:pt x="143" y="205"/>
                  </a:lnTo>
                  <a:lnTo>
                    <a:pt x="141" y="205"/>
                  </a:lnTo>
                  <a:lnTo>
                    <a:pt x="139" y="206"/>
                  </a:lnTo>
                  <a:lnTo>
                    <a:pt x="135" y="206"/>
                  </a:lnTo>
                  <a:lnTo>
                    <a:pt x="133" y="207"/>
                  </a:lnTo>
                  <a:lnTo>
                    <a:pt x="131" y="209"/>
                  </a:lnTo>
                  <a:lnTo>
                    <a:pt x="129" y="209"/>
                  </a:lnTo>
                  <a:lnTo>
                    <a:pt x="125" y="210"/>
                  </a:lnTo>
                  <a:lnTo>
                    <a:pt x="123" y="211"/>
                  </a:lnTo>
                  <a:lnTo>
                    <a:pt x="121" y="211"/>
                  </a:lnTo>
                  <a:lnTo>
                    <a:pt x="119" y="211"/>
                  </a:lnTo>
                  <a:lnTo>
                    <a:pt x="115" y="211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09" y="213"/>
                  </a:lnTo>
                  <a:lnTo>
                    <a:pt x="105" y="213"/>
                  </a:lnTo>
                  <a:lnTo>
                    <a:pt x="103" y="213"/>
                  </a:lnTo>
                  <a:lnTo>
                    <a:pt x="103" y="21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pic>
        <p:nvPicPr>
          <p:cNvPr id="42" name="Picture 3" descr="http://preview.turbosquid.com/Preview/2014/05/20__00_55_42/CH-53E_1.jpgda7eeda2-a580-4a04-b27b-3076193a5261Original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1" b="12495"/>
          <a:stretch/>
        </p:blipFill>
        <p:spPr bwMode="auto">
          <a:xfrm>
            <a:off x="4448033" y="2276872"/>
            <a:ext cx="411999" cy="3036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원호 42"/>
          <p:cNvSpPr/>
          <p:nvPr/>
        </p:nvSpPr>
        <p:spPr>
          <a:xfrm rot="4818630">
            <a:off x="3826571" y="2302854"/>
            <a:ext cx="1199637" cy="666706"/>
          </a:xfrm>
          <a:prstGeom prst="arc">
            <a:avLst/>
          </a:prstGeom>
          <a:ln w="12700">
            <a:solidFill>
              <a:srgbClr val="FF000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44" name="Group 172"/>
          <p:cNvGrpSpPr>
            <a:grpSpLocks/>
          </p:cNvGrpSpPr>
          <p:nvPr/>
        </p:nvGrpSpPr>
        <p:grpSpPr bwMode="auto">
          <a:xfrm rot="492818">
            <a:off x="4612132" y="2368452"/>
            <a:ext cx="297773" cy="331250"/>
            <a:chOff x="3424" y="754"/>
            <a:chExt cx="1781" cy="2222"/>
          </a:xfrm>
        </p:grpSpPr>
        <p:sp>
          <p:nvSpPr>
            <p:cNvPr id="45" name="AutoShape 173"/>
            <p:cNvSpPr>
              <a:spLocks noChangeAspect="1" noChangeArrowheads="1"/>
            </p:cNvSpPr>
            <p:nvPr/>
          </p:nvSpPr>
          <p:spPr bwMode="auto">
            <a:xfrm>
              <a:off x="3409" y="764"/>
              <a:ext cx="1789" cy="2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6" name="Freeform 174"/>
            <p:cNvSpPr>
              <a:spLocks/>
            </p:cNvSpPr>
            <p:nvPr/>
          </p:nvSpPr>
          <p:spPr bwMode="auto">
            <a:xfrm>
              <a:off x="4340" y="806"/>
              <a:ext cx="405" cy="805"/>
            </a:xfrm>
            <a:custGeom>
              <a:avLst/>
              <a:gdLst/>
              <a:ahLst/>
              <a:cxnLst>
                <a:cxn ang="0">
                  <a:pos x="6" y="410"/>
                </a:cxn>
                <a:cxn ang="0">
                  <a:pos x="15" y="395"/>
                </a:cxn>
                <a:cxn ang="0">
                  <a:pos x="29" y="374"/>
                </a:cxn>
                <a:cxn ang="0">
                  <a:pos x="48" y="346"/>
                </a:cxn>
                <a:cxn ang="0">
                  <a:pos x="69" y="314"/>
                </a:cxn>
                <a:cxn ang="0">
                  <a:pos x="92" y="277"/>
                </a:cxn>
                <a:cxn ang="0">
                  <a:pos x="118" y="241"/>
                </a:cxn>
                <a:cxn ang="0">
                  <a:pos x="144" y="202"/>
                </a:cxn>
                <a:cxn ang="0">
                  <a:pos x="170" y="163"/>
                </a:cxn>
                <a:cxn ang="0">
                  <a:pos x="195" y="126"/>
                </a:cxn>
                <a:cxn ang="0">
                  <a:pos x="219" y="91"/>
                </a:cxn>
                <a:cxn ang="0">
                  <a:pos x="241" y="61"/>
                </a:cxn>
                <a:cxn ang="0">
                  <a:pos x="260" y="35"/>
                </a:cxn>
                <a:cxn ang="0">
                  <a:pos x="275" y="15"/>
                </a:cxn>
                <a:cxn ang="0">
                  <a:pos x="286" y="3"/>
                </a:cxn>
                <a:cxn ang="0">
                  <a:pos x="291" y="2"/>
                </a:cxn>
                <a:cxn ang="0">
                  <a:pos x="288" y="16"/>
                </a:cxn>
                <a:cxn ang="0">
                  <a:pos x="284" y="41"/>
                </a:cxn>
                <a:cxn ang="0">
                  <a:pos x="276" y="71"/>
                </a:cxn>
                <a:cxn ang="0">
                  <a:pos x="268" y="109"/>
                </a:cxn>
                <a:cxn ang="0">
                  <a:pos x="260" y="150"/>
                </a:cxn>
                <a:cxn ang="0">
                  <a:pos x="250" y="196"/>
                </a:cxn>
                <a:cxn ang="0">
                  <a:pos x="237" y="242"/>
                </a:cxn>
                <a:cxn ang="0">
                  <a:pos x="226" y="289"/>
                </a:cxn>
                <a:cxn ang="0">
                  <a:pos x="214" y="335"/>
                </a:cxn>
                <a:cxn ang="0">
                  <a:pos x="202" y="378"/>
                </a:cxn>
                <a:cxn ang="0">
                  <a:pos x="191" y="418"/>
                </a:cxn>
                <a:cxn ang="0">
                  <a:pos x="180" y="453"/>
                </a:cxn>
                <a:cxn ang="0">
                  <a:pos x="170" y="480"/>
                </a:cxn>
                <a:cxn ang="0">
                  <a:pos x="160" y="501"/>
                </a:cxn>
                <a:cxn ang="0">
                  <a:pos x="150" y="513"/>
                </a:cxn>
                <a:cxn ang="0">
                  <a:pos x="139" y="509"/>
                </a:cxn>
                <a:cxn ang="0">
                  <a:pos x="129" y="503"/>
                </a:cxn>
                <a:cxn ang="0">
                  <a:pos x="120" y="491"/>
                </a:cxn>
                <a:cxn ang="0">
                  <a:pos x="118" y="480"/>
                </a:cxn>
                <a:cxn ang="0">
                  <a:pos x="119" y="466"/>
                </a:cxn>
                <a:cxn ang="0">
                  <a:pos x="122" y="453"/>
                </a:cxn>
                <a:cxn ang="0">
                  <a:pos x="125" y="441"/>
                </a:cxn>
                <a:cxn ang="0">
                  <a:pos x="129" y="430"/>
                </a:cxn>
                <a:cxn ang="0">
                  <a:pos x="134" y="417"/>
                </a:cxn>
                <a:cxn ang="0">
                  <a:pos x="140" y="402"/>
                </a:cxn>
                <a:cxn ang="0">
                  <a:pos x="144" y="388"/>
                </a:cxn>
                <a:cxn ang="0">
                  <a:pos x="148" y="376"/>
                </a:cxn>
                <a:cxn ang="0">
                  <a:pos x="150" y="364"/>
                </a:cxn>
                <a:cxn ang="0">
                  <a:pos x="151" y="353"/>
                </a:cxn>
                <a:cxn ang="0">
                  <a:pos x="149" y="339"/>
                </a:cxn>
                <a:cxn ang="0">
                  <a:pos x="143" y="332"/>
                </a:cxn>
                <a:cxn ang="0">
                  <a:pos x="131" y="334"/>
                </a:cxn>
                <a:cxn ang="0">
                  <a:pos x="118" y="345"/>
                </a:cxn>
                <a:cxn ang="0">
                  <a:pos x="108" y="355"/>
                </a:cxn>
                <a:cxn ang="0">
                  <a:pos x="99" y="367"/>
                </a:cxn>
                <a:cxn ang="0">
                  <a:pos x="89" y="382"/>
                </a:cxn>
                <a:cxn ang="0">
                  <a:pos x="79" y="398"/>
                </a:cxn>
                <a:cxn ang="0">
                  <a:pos x="69" y="410"/>
                </a:cxn>
                <a:cxn ang="0">
                  <a:pos x="60" y="419"/>
                </a:cxn>
                <a:cxn ang="0">
                  <a:pos x="45" y="433"/>
                </a:cxn>
                <a:cxn ang="0">
                  <a:pos x="30" y="439"/>
                </a:cxn>
                <a:cxn ang="0">
                  <a:pos x="17" y="440"/>
                </a:cxn>
                <a:cxn ang="0">
                  <a:pos x="6" y="433"/>
                </a:cxn>
                <a:cxn ang="0">
                  <a:pos x="0" y="421"/>
                </a:cxn>
              </a:cxnLst>
              <a:rect l="0" t="0" r="r" b="b"/>
              <a:pathLst>
                <a:path w="292" h="514">
                  <a:moveTo>
                    <a:pt x="2" y="418"/>
                  </a:moveTo>
                  <a:lnTo>
                    <a:pt x="3" y="417"/>
                  </a:lnTo>
                  <a:lnTo>
                    <a:pt x="4" y="414"/>
                  </a:lnTo>
                  <a:lnTo>
                    <a:pt x="6" y="410"/>
                  </a:lnTo>
                  <a:lnTo>
                    <a:pt x="7" y="408"/>
                  </a:lnTo>
                  <a:lnTo>
                    <a:pt x="9" y="404"/>
                  </a:lnTo>
                  <a:lnTo>
                    <a:pt x="13" y="400"/>
                  </a:lnTo>
                  <a:lnTo>
                    <a:pt x="15" y="395"/>
                  </a:lnTo>
                  <a:lnTo>
                    <a:pt x="18" y="391"/>
                  </a:lnTo>
                  <a:lnTo>
                    <a:pt x="22" y="385"/>
                  </a:lnTo>
                  <a:lnTo>
                    <a:pt x="26" y="380"/>
                  </a:lnTo>
                  <a:lnTo>
                    <a:pt x="29" y="374"/>
                  </a:lnTo>
                  <a:lnTo>
                    <a:pt x="34" y="367"/>
                  </a:lnTo>
                  <a:lnTo>
                    <a:pt x="38" y="360"/>
                  </a:lnTo>
                  <a:lnTo>
                    <a:pt x="44" y="354"/>
                  </a:lnTo>
                  <a:lnTo>
                    <a:pt x="48" y="346"/>
                  </a:lnTo>
                  <a:lnTo>
                    <a:pt x="53" y="338"/>
                  </a:lnTo>
                  <a:lnTo>
                    <a:pt x="58" y="330"/>
                  </a:lnTo>
                  <a:lnTo>
                    <a:pt x="64" y="322"/>
                  </a:lnTo>
                  <a:lnTo>
                    <a:pt x="69" y="314"/>
                  </a:lnTo>
                  <a:lnTo>
                    <a:pt x="75" y="305"/>
                  </a:lnTo>
                  <a:lnTo>
                    <a:pt x="80" y="296"/>
                  </a:lnTo>
                  <a:lnTo>
                    <a:pt x="87" y="288"/>
                  </a:lnTo>
                  <a:lnTo>
                    <a:pt x="92" y="277"/>
                  </a:lnTo>
                  <a:lnTo>
                    <a:pt x="99" y="268"/>
                  </a:lnTo>
                  <a:lnTo>
                    <a:pt x="105" y="259"/>
                  </a:lnTo>
                  <a:lnTo>
                    <a:pt x="111" y="250"/>
                  </a:lnTo>
                  <a:lnTo>
                    <a:pt x="118" y="241"/>
                  </a:lnTo>
                  <a:lnTo>
                    <a:pt x="125" y="231"/>
                  </a:lnTo>
                  <a:lnTo>
                    <a:pt x="131" y="221"/>
                  </a:lnTo>
                  <a:lnTo>
                    <a:pt x="138" y="212"/>
                  </a:lnTo>
                  <a:lnTo>
                    <a:pt x="144" y="202"/>
                  </a:lnTo>
                  <a:lnTo>
                    <a:pt x="150" y="193"/>
                  </a:lnTo>
                  <a:lnTo>
                    <a:pt x="157" y="182"/>
                  </a:lnTo>
                  <a:lnTo>
                    <a:pt x="163" y="172"/>
                  </a:lnTo>
                  <a:lnTo>
                    <a:pt x="170" y="163"/>
                  </a:lnTo>
                  <a:lnTo>
                    <a:pt x="175" y="154"/>
                  </a:lnTo>
                  <a:lnTo>
                    <a:pt x="182" y="145"/>
                  </a:lnTo>
                  <a:lnTo>
                    <a:pt x="189" y="136"/>
                  </a:lnTo>
                  <a:lnTo>
                    <a:pt x="195" y="126"/>
                  </a:lnTo>
                  <a:lnTo>
                    <a:pt x="201" y="116"/>
                  </a:lnTo>
                  <a:lnTo>
                    <a:pt x="206" y="108"/>
                  </a:lnTo>
                  <a:lnTo>
                    <a:pt x="213" y="100"/>
                  </a:lnTo>
                  <a:lnTo>
                    <a:pt x="219" y="91"/>
                  </a:lnTo>
                  <a:lnTo>
                    <a:pt x="225" y="83"/>
                  </a:lnTo>
                  <a:lnTo>
                    <a:pt x="230" y="76"/>
                  </a:lnTo>
                  <a:lnTo>
                    <a:pt x="236" y="69"/>
                  </a:lnTo>
                  <a:lnTo>
                    <a:pt x="241" y="61"/>
                  </a:lnTo>
                  <a:lnTo>
                    <a:pt x="246" y="54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0" y="35"/>
                  </a:lnTo>
                  <a:lnTo>
                    <a:pt x="264" y="29"/>
                  </a:lnTo>
                  <a:lnTo>
                    <a:pt x="267" y="23"/>
                  </a:lnTo>
                  <a:lnTo>
                    <a:pt x="272" y="20"/>
                  </a:lnTo>
                  <a:lnTo>
                    <a:pt x="275" y="15"/>
                  </a:lnTo>
                  <a:lnTo>
                    <a:pt x="278" y="12"/>
                  </a:lnTo>
                  <a:lnTo>
                    <a:pt x="281" y="8"/>
                  </a:lnTo>
                  <a:lnTo>
                    <a:pt x="284" y="5"/>
                  </a:lnTo>
                  <a:lnTo>
                    <a:pt x="286" y="3"/>
                  </a:lnTo>
                  <a:lnTo>
                    <a:pt x="288" y="2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1" y="2"/>
                  </a:lnTo>
                  <a:lnTo>
                    <a:pt x="291" y="5"/>
                  </a:lnTo>
                  <a:lnTo>
                    <a:pt x="290" y="8"/>
                  </a:lnTo>
                  <a:lnTo>
                    <a:pt x="288" y="13"/>
                  </a:lnTo>
                  <a:lnTo>
                    <a:pt x="288" y="16"/>
                  </a:lnTo>
                  <a:lnTo>
                    <a:pt x="287" y="22"/>
                  </a:lnTo>
                  <a:lnTo>
                    <a:pt x="286" y="28"/>
                  </a:lnTo>
                  <a:lnTo>
                    <a:pt x="285" y="35"/>
                  </a:lnTo>
                  <a:lnTo>
                    <a:pt x="284" y="41"/>
                  </a:lnTo>
                  <a:lnTo>
                    <a:pt x="282" y="49"/>
                  </a:lnTo>
                  <a:lnTo>
                    <a:pt x="281" y="55"/>
                  </a:lnTo>
                  <a:lnTo>
                    <a:pt x="278" y="63"/>
                  </a:lnTo>
                  <a:lnTo>
                    <a:pt x="276" y="71"/>
                  </a:lnTo>
                  <a:lnTo>
                    <a:pt x="275" y="81"/>
                  </a:lnTo>
                  <a:lnTo>
                    <a:pt x="273" y="90"/>
                  </a:lnTo>
                  <a:lnTo>
                    <a:pt x="272" y="100"/>
                  </a:lnTo>
                  <a:lnTo>
                    <a:pt x="268" y="109"/>
                  </a:lnTo>
                  <a:lnTo>
                    <a:pt x="267" y="120"/>
                  </a:lnTo>
                  <a:lnTo>
                    <a:pt x="264" y="130"/>
                  </a:lnTo>
                  <a:lnTo>
                    <a:pt x="262" y="140"/>
                  </a:lnTo>
                  <a:lnTo>
                    <a:pt x="260" y="150"/>
                  </a:lnTo>
                  <a:lnTo>
                    <a:pt x="257" y="162"/>
                  </a:lnTo>
                  <a:lnTo>
                    <a:pt x="254" y="172"/>
                  </a:lnTo>
                  <a:lnTo>
                    <a:pt x="253" y="185"/>
                  </a:lnTo>
                  <a:lnTo>
                    <a:pt x="250" y="196"/>
                  </a:lnTo>
                  <a:lnTo>
                    <a:pt x="246" y="208"/>
                  </a:lnTo>
                  <a:lnTo>
                    <a:pt x="244" y="219"/>
                  </a:lnTo>
                  <a:lnTo>
                    <a:pt x="241" y="231"/>
                  </a:lnTo>
                  <a:lnTo>
                    <a:pt x="237" y="242"/>
                  </a:lnTo>
                  <a:lnTo>
                    <a:pt x="236" y="253"/>
                  </a:lnTo>
                  <a:lnTo>
                    <a:pt x="233" y="266"/>
                  </a:lnTo>
                  <a:lnTo>
                    <a:pt x="230" y="277"/>
                  </a:lnTo>
                  <a:lnTo>
                    <a:pt x="226" y="289"/>
                  </a:lnTo>
                  <a:lnTo>
                    <a:pt x="223" y="300"/>
                  </a:lnTo>
                  <a:lnTo>
                    <a:pt x="221" y="313"/>
                  </a:lnTo>
                  <a:lnTo>
                    <a:pt x="219" y="324"/>
                  </a:lnTo>
                  <a:lnTo>
                    <a:pt x="214" y="335"/>
                  </a:lnTo>
                  <a:lnTo>
                    <a:pt x="212" y="346"/>
                  </a:lnTo>
                  <a:lnTo>
                    <a:pt x="209" y="356"/>
                  </a:lnTo>
                  <a:lnTo>
                    <a:pt x="205" y="368"/>
                  </a:lnTo>
                  <a:lnTo>
                    <a:pt x="202" y="378"/>
                  </a:lnTo>
                  <a:lnTo>
                    <a:pt x="200" y="388"/>
                  </a:lnTo>
                  <a:lnTo>
                    <a:pt x="197" y="399"/>
                  </a:lnTo>
                  <a:lnTo>
                    <a:pt x="194" y="409"/>
                  </a:lnTo>
                  <a:lnTo>
                    <a:pt x="191" y="418"/>
                  </a:lnTo>
                  <a:lnTo>
                    <a:pt x="188" y="427"/>
                  </a:lnTo>
                  <a:lnTo>
                    <a:pt x="185" y="437"/>
                  </a:lnTo>
                  <a:lnTo>
                    <a:pt x="183" y="445"/>
                  </a:lnTo>
                  <a:lnTo>
                    <a:pt x="180" y="453"/>
                  </a:lnTo>
                  <a:lnTo>
                    <a:pt x="178" y="461"/>
                  </a:lnTo>
                  <a:lnTo>
                    <a:pt x="174" y="467"/>
                  </a:lnTo>
                  <a:lnTo>
                    <a:pt x="172" y="474"/>
                  </a:lnTo>
                  <a:lnTo>
                    <a:pt x="170" y="480"/>
                  </a:lnTo>
                  <a:lnTo>
                    <a:pt x="168" y="487"/>
                  </a:lnTo>
                  <a:lnTo>
                    <a:pt x="164" y="491"/>
                  </a:lnTo>
                  <a:lnTo>
                    <a:pt x="162" y="497"/>
                  </a:lnTo>
                  <a:lnTo>
                    <a:pt x="160" y="501"/>
                  </a:lnTo>
                  <a:lnTo>
                    <a:pt x="158" y="505"/>
                  </a:lnTo>
                  <a:lnTo>
                    <a:pt x="156" y="507"/>
                  </a:lnTo>
                  <a:lnTo>
                    <a:pt x="154" y="511"/>
                  </a:lnTo>
                  <a:lnTo>
                    <a:pt x="150" y="513"/>
                  </a:lnTo>
                  <a:lnTo>
                    <a:pt x="148" y="514"/>
                  </a:lnTo>
                  <a:lnTo>
                    <a:pt x="144" y="512"/>
                  </a:lnTo>
                  <a:lnTo>
                    <a:pt x="141" y="511"/>
                  </a:lnTo>
                  <a:lnTo>
                    <a:pt x="139" y="509"/>
                  </a:lnTo>
                  <a:lnTo>
                    <a:pt x="137" y="507"/>
                  </a:lnTo>
                  <a:lnTo>
                    <a:pt x="133" y="505"/>
                  </a:lnTo>
                  <a:lnTo>
                    <a:pt x="131" y="504"/>
                  </a:lnTo>
                  <a:lnTo>
                    <a:pt x="129" y="503"/>
                  </a:lnTo>
                  <a:lnTo>
                    <a:pt x="128" y="502"/>
                  </a:lnTo>
                  <a:lnTo>
                    <a:pt x="123" y="497"/>
                  </a:lnTo>
                  <a:lnTo>
                    <a:pt x="121" y="494"/>
                  </a:lnTo>
                  <a:lnTo>
                    <a:pt x="120" y="491"/>
                  </a:lnTo>
                  <a:lnTo>
                    <a:pt x="120" y="489"/>
                  </a:lnTo>
                  <a:lnTo>
                    <a:pt x="119" y="487"/>
                  </a:lnTo>
                  <a:lnTo>
                    <a:pt x="119" y="485"/>
                  </a:lnTo>
                  <a:lnTo>
                    <a:pt x="118" y="480"/>
                  </a:lnTo>
                  <a:lnTo>
                    <a:pt x="118" y="478"/>
                  </a:lnTo>
                  <a:lnTo>
                    <a:pt x="118" y="474"/>
                  </a:lnTo>
                  <a:lnTo>
                    <a:pt x="119" y="471"/>
                  </a:lnTo>
                  <a:lnTo>
                    <a:pt x="119" y="466"/>
                  </a:lnTo>
                  <a:lnTo>
                    <a:pt x="119" y="463"/>
                  </a:lnTo>
                  <a:lnTo>
                    <a:pt x="120" y="458"/>
                  </a:lnTo>
                  <a:lnTo>
                    <a:pt x="122" y="455"/>
                  </a:lnTo>
                  <a:lnTo>
                    <a:pt x="122" y="453"/>
                  </a:lnTo>
                  <a:lnTo>
                    <a:pt x="123" y="449"/>
                  </a:lnTo>
                  <a:lnTo>
                    <a:pt x="123" y="447"/>
                  </a:lnTo>
                  <a:lnTo>
                    <a:pt x="125" y="445"/>
                  </a:lnTo>
                  <a:lnTo>
                    <a:pt x="125" y="441"/>
                  </a:lnTo>
                  <a:lnTo>
                    <a:pt x="126" y="439"/>
                  </a:lnTo>
                  <a:lnTo>
                    <a:pt x="127" y="437"/>
                  </a:lnTo>
                  <a:lnTo>
                    <a:pt x="128" y="433"/>
                  </a:lnTo>
                  <a:lnTo>
                    <a:pt x="129" y="430"/>
                  </a:lnTo>
                  <a:lnTo>
                    <a:pt x="130" y="426"/>
                  </a:lnTo>
                  <a:lnTo>
                    <a:pt x="131" y="424"/>
                  </a:lnTo>
                  <a:lnTo>
                    <a:pt x="133" y="421"/>
                  </a:lnTo>
                  <a:lnTo>
                    <a:pt x="134" y="417"/>
                  </a:lnTo>
                  <a:lnTo>
                    <a:pt x="136" y="414"/>
                  </a:lnTo>
                  <a:lnTo>
                    <a:pt x="137" y="410"/>
                  </a:lnTo>
                  <a:lnTo>
                    <a:pt x="139" y="407"/>
                  </a:lnTo>
                  <a:lnTo>
                    <a:pt x="140" y="402"/>
                  </a:lnTo>
                  <a:lnTo>
                    <a:pt x="141" y="399"/>
                  </a:lnTo>
                  <a:lnTo>
                    <a:pt x="143" y="395"/>
                  </a:lnTo>
                  <a:lnTo>
                    <a:pt x="144" y="392"/>
                  </a:lnTo>
                  <a:lnTo>
                    <a:pt x="144" y="388"/>
                  </a:lnTo>
                  <a:lnTo>
                    <a:pt x="146" y="385"/>
                  </a:lnTo>
                  <a:lnTo>
                    <a:pt x="147" y="382"/>
                  </a:lnTo>
                  <a:lnTo>
                    <a:pt x="148" y="379"/>
                  </a:lnTo>
                  <a:lnTo>
                    <a:pt x="148" y="376"/>
                  </a:lnTo>
                  <a:lnTo>
                    <a:pt x="149" y="374"/>
                  </a:lnTo>
                  <a:lnTo>
                    <a:pt x="150" y="370"/>
                  </a:lnTo>
                  <a:lnTo>
                    <a:pt x="150" y="368"/>
                  </a:lnTo>
                  <a:lnTo>
                    <a:pt x="150" y="364"/>
                  </a:lnTo>
                  <a:lnTo>
                    <a:pt x="151" y="362"/>
                  </a:lnTo>
                  <a:lnTo>
                    <a:pt x="151" y="360"/>
                  </a:lnTo>
                  <a:lnTo>
                    <a:pt x="151" y="358"/>
                  </a:lnTo>
                  <a:lnTo>
                    <a:pt x="151" y="353"/>
                  </a:lnTo>
                  <a:lnTo>
                    <a:pt x="151" y="348"/>
                  </a:lnTo>
                  <a:lnTo>
                    <a:pt x="151" y="345"/>
                  </a:lnTo>
                  <a:lnTo>
                    <a:pt x="150" y="342"/>
                  </a:lnTo>
                  <a:lnTo>
                    <a:pt x="149" y="339"/>
                  </a:lnTo>
                  <a:lnTo>
                    <a:pt x="148" y="337"/>
                  </a:lnTo>
                  <a:lnTo>
                    <a:pt x="147" y="335"/>
                  </a:lnTo>
                  <a:lnTo>
                    <a:pt x="144" y="334"/>
                  </a:lnTo>
                  <a:lnTo>
                    <a:pt x="143" y="332"/>
                  </a:lnTo>
                  <a:lnTo>
                    <a:pt x="140" y="332"/>
                  </a:lnTo>
                  <a:lnTo>
                    <a:pt x="138" y="332"/>
                  </a:lnTo>
                  <a:lnTo>
                    <a:pt x="136" y="334"/>
                  </a:lnTo>
                  <a:lnTo>
                    <a:pt x="131" y="334"/>
                  </a:lnTo>
                  <a:lnTo>
                    <a:pt x="129" y="336"/>
                  </a:lnTo>
                  <a:lnTo>
                    <a:pt x="126" y="338"/>
                  </a:lnTo>
                  <a:lnTo>
                    <a:pt x="122" y="342"/>
                  </a:lnTo>
                  <a:lnTo>
                    <a:pt x="118" y="345"/>
                  </a:lnTo>
                  <a:lnTo>
                    <a:pt x="113" y="348"/>
                  </a:lnTo>
                  <a:lnTo>
                    <a:pt x="112" y="351"/>
                  </a:lnTo>
                  <a:lnTo>
                    <a:pt x="110" y="353"/>
                  </a:lnTo>
                  <a:lnTo>
                    <a:pt x="108" y="355"/>
                  </a:lnTo>
                  <a:lnTo>
                    <a:pt x="106" y="359"/>
                  </a:lnTo>
                  <a:lnTo>
                    <a:pt x="103" y="361"/>
                  </a:lnTo>
                  <a:lnTo>
                    <a:pt x="101" y="364"/>
                  </a:lnTo>
                  <a:lnTo>
                    <a:pt x="99" y="367"/>
                  </a:lnTo>
                  <a:lnTo>
                    <a:pt x="97" y="371"/>
                  </a:lnTo>
                  <a:lnTo>
                    <a:pt x="94" y="375"/>
                  </a:lnTo>
                  <a:lnTo>
                    <a:pt x="92" y="378"/>
                  </a:lnTo>
                  <a:lnTo>
                    <a:pt x="89" y="382"/>
                  </a:lnTo>
                  <a:lnTo>
                    <a:pt x="88" y="386"/>
                  </a:lnTo>
                  <a:lnTo>
                    <a:pt x="85" y="391"/>
                  </a:lnTo>
                  <a:lnTo>
                    <a:pt x="82" y="394"/>
                  </a:lnTo>
                  <a:lnTo>
                    <a:pt x="79" y="398"/>
                  </a:lnTo>
                  <a:lnTo>
                    <a:pt x="77" y="401"/>
                  </a:lnTo>
                  <a:lnTo>
                    <a:pt x="75" y="404"/>
                  </a:lnTo>
                  <a:lnTo>
                    <a:pt x="72" y="408"/>
                  </a:lnTo>
                  <a:lnTo>
                    <a:pt x="69" y="410"/>
                  </a:lnTo>
                  <a:lnTo>
                    <a:pt x="68" y="413"/>
                  </a:lnTo>
                  <a:lnTo>
                    <a:pt x="65" y="415"/>
                  </a:lnTo>
                  <a:lnTo>
                    <a:pt x="62" y="417"/>
                  </a:lnTo>
                  <a:lnTo>
                    <a:pt x="60" y="419"/>
                  </a:lnTo>
                  <a:lnTo>
                    <a:pt x="58" y="423"/>
                  </a:lnTo>
                  <a:lnTo>
                    <a:pt x="53" y="426"/>
                  </a:lnTo>
                  <a:lnTo>
                    <a:pt x="50" y="430"/>
                  </a:lnTo>
                  <a:lnTo>
                    <a:pt x="45" y="433"/>
                  </a:lnTo>
                  <a:lnTo>
                    <a:pt x="41" y="434"/>
                  </a:lnTo>
                  <a:lnTo>
                    <a:pt x="37" y="437"/>
                  </a:lnTo>
                  <a:lnTo>
                    <a:pt x="34" y="438"/>
                  </a:lnTo>
                  <a:lnTo>
                    <a:pt x="30" y="439"/>
                  </a:lnTo>
                  <a:lnTo>
                    <a:pt x="27" y="440"/>
                  </a:lnTo>
                  <a:lnTo>
                    <a:pt x="24" y="440"/>
                  </a:lnTo>
                  <a:lnTo>
                    <a:pt x="20" y="440"/>
                  </a:lnTo>
                  <a:lnTo>
                    <a:pt x="17" y="440"/>
                  </a:lnTo>
                  <a:lnTo>
                    <a:pt x="15" y="439"/>
                  </a:lnTo>
                  <a:lnTo>
                    <a:pt x="13" y="438"/>
                  </a:lnTo>
                  <a:lnTo>
                    <a:pt x="10" y="437"/>
                  </a:lnTo>
                  <a:lnTo>
                    <a:pt x="6" y="433"/>
                  </a:lnTo>
                  <a:lnTo>
                    <a:pt x="3" y="431"/>
                  </a:lnTo>
                  <a:lnTo>
                    <a:pt x="0" y="427"/>
                  </a:lnTo>
                  <a:lnTo>
                    <a:pt x="0" y="424"/>
                  </a:lnTo>
                  <a:lnTo>
                    <a:pt x="0" y="421"/>
                  </a:lnTo>
                  <a:lnTo>
                    <a:pt x="2" y="418"/>
                  </a:lnTo>
                  <a:lnTo>
                    <a:pt x="2" y="418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7" name="Freeform 175"/>
            <p:cNvSpPr>
              <a:spLocks/>
            </p:cNvSpPr>
            <p:nvPr/>
          </p:nvSpPr>
          <p:spPr bwMode="auto">
            <a:xfrm>
              <a:off x="4586" y="1606"/>
              <a:ext cx="615" cy="260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30" y="5"/>
                </a:cxn>
                <a:cxn ang="0">
                  <a:pos x="51" y="4"/>
                </a:cxn>
                <a:cxn ang="0">
                  <a:pos x="79" y="4"/>
                </a:cxn>
                <a:cxn ang="0">
                  <a:pos x="110" y="2"/>
                </a:cxn>
                <a:cxn ang="0">
                  <a:pos x="146" y="2"/>
                </a:cxn>
                <a:cxn ang="0">
                  <a:pos x="182" y="1"/>
                </a:cxn>
                <a:cxn ang="0">
                  <a:pos x="221" y="1"/>
                </a:cxn>
                <a:cxn ang="0">
                  <a:pos x="260" y="0"/>
                </a:cxn>
                <a:cxn ang="0">
                  <a:pos x="296" y="0"/>
                </a:cxn>
                <a:cxn ang="0">
                  <a:pos x="331" y="0"/>
                </a:cxn>
                <a:cxn ang="0">
                  <a:pos x="362" y="1"/>
                </a:cxn>
                <a:cxn ang="0">
                  <a:pos x="388" y="1"/>
                </a:cxn>
                <a:cxn ang="0">
                  <a:pos x="408" y="2"/>
                </a:cxn>
                <a:cxn ang="0">
                  <a:pos x="421" y="5"/>
                </a:cxn>
                <a:cxn ang="0">
                  <a:pos x="426" y="7"/>
                </a:cxn>
                <a:cxn ang="0">
                  <a:pos x="415" y="13"/>
                </a:cxn>
                <a:cxn ang="0">
                  <a:pos x="396" y="22"/>
                </a:cxn>
                <a:cxn ang="0">
                  <a:pos x="373" y="32"/>
                </a:cxn>
                <a:cxn ang="0">
                  <a:pos x="345" y="46"/>
                </a:cxn>
                <a:cxn ang="0">
                  <a:pos x="312" y="61"/>
                </a:cxn>
                <a:cxn ang="0">
                  <a:pos x="278" y="76"/>
                </a:cxn>
                <a:cxn ang="0">
                  <a:pos x="242" y="92"/>
                </a:cxn>
                <a:cxn ang="0">
                  <a:pos x="205" y="107"/>
                </a:cxn>
                <a:cxn ang="0">
                  <a:pos x="170" y="122"/>
                </a:cxn>
                <a:cxn ang="0">
                  <a:pos x="136" y="135"/>
                </a:cxn>
                <a:cxn ang="0">
                  <a:pos x="103" y="146"/>
                </a:cxn>
                <a:cxn ang="0">
                  <a:pos x="75" y="156"/>
                </a:cxn>
                <a:cxn ang="0">
                  <a:pos x="51" y="163"/>
                </a:cxn>
                <a:cxn ang="0">
                  <a:pos x="34" y="166"/>
                </a:cxn>
                <a:cxn ang="0">
                  <a:pos x="20" y="164"/>
                </a:cxn>
                <a:cxn ang="0">
                  <a:pos x="17" y="154"/>
                </a:cxn>
                <a:cxn ang="0">
                  <a:pos x="17" y="144"/>
                </a:cxn>
                <a:cxn ang="0">
                  <a:pos x="20" y="130"/>
                </a:cxn>
                <a:cxn ang="0">
                  <a:pos x="29" y="120"/>
                </a:cxn>
                <a:cxn ang="0">
                  <a:pos x="40" y="115"/>
                </a:cxn>
                <a:cxn ang="0">
                  <a:pos x="55" y="109"/>
                </a:cxn>
                <a:cxn ang="0">
                  <a:pos x="65" y="107"/>
                </a:cxn>
                <a:cxn ang="0">
                  <a:pos x="76" y="103"/>
                </a:cxn>
                <a:cxn ang="0">
                  <a:pos x="88" y="100"/>
                </a:cxn>
                <a:cxn ang="0">
                  <a:pos x="99" y="96"/>
                </a:cxn>
                <a:cxn ang="0">
                  <a:pos x="111" y="92"/>
                </a:cxn>
                <a:cxn ang="0">
                  <a:pos x="126" y="84"/>
                </a:cxn>
                <a:cxn ang="0">
                  <a:pos x="136" y="73"/>
                </a:cxn>
                <a:cxn ang="0">
                  <a:pos x="128" y="60"/>
                </a:cxn>
                <a:cxn ang="0">
                  <a:pos x="117" y="54"/>
                </a:cxn>
                <a:cxn ang="0">
                  <a:pos x="107" y="53"/>
                </a:cxn>
                <a:cxn ang="0">
                  <a:pos x="96" y="52"/>
                </a:cxn>
                <a:cxn ang="0">
                  <a:pos x="82" y="52"/>
                </a:cxn>
                <a:cxn ang="0">
                  <a:pos x="68" y="53"/>
                </a:cxn>
                <a:cxn ang="0">
                  <a:pos x="54" y="53"/>
                </a:cxn>
                <a:cxn ang="0">
                  <a:pos x="40" y="51"/>
                </a:cxn>
                <a:cxn ang="0">
                  <a:pos x="30" y="49"/>
                </a:cxn>
                <a:cxn ang="0">
                  <a:pos x="20" y="46"/>
                </a:cxn>
                <a:cxn ang="0">
                  <a:pos x="9" y="38"/>
                </a:cxn>
                <a:cxn ang="0">
                  <a:pos x="3" y="29"/>
                </a:cxn>
                <a:cxn ang="0">
                  <a:pos x="0" y="17"/>
                </a:cxn>
                <a:cxn ang="0">
                  <a:pos x="6" y="7"/>
                </a:cxn>
              </a:cxnLst>
              <a:rect l="0" t="0" r="r" b="b"/>
              <a:pathLst>
                <a:path w="428" h="166">
                  <a:moveTo>
                    <a:pt x="9" y="6"/>
                  </a:moveTo>
                  <a:lnTo>
                    <a:pt x="9" y="6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23" y="6"/>
                  </a:lnTo>
                  <a:lnTo>
                    <a:pt x="26" y="6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6" y="5"/>
                  </a:lnTo>
                  <a:lnTo>
                    <a:pt x="51" y="4"/>
                  </a:lnTo>
                  <a:lnTo>
                    <a:pt x="58" y="4"/>
                  </a:lnTo>
                  <a:lnTo>
                    <a:pt x="65" y="4"/>
                  </a:lnTo>
                  <a:lnTo>
                    <a:pt x="72" y="4"/>
                  </a:lnTo>
                  <a:lnTo>
                    <a:pt x="79" y="4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02" y="4"/>
                  </a:lnTo>
                  <a:lnTo>
                    <a:pt x="110" y="2"/>
                  </a:lnTo>
                  <a:lnTo>
                    <a:pt x="119" y="2"/>
                  </a:lnTo>
                  <a:lnTo>
                    <a:pt x="128" y="2"/>
                  </a:lnTo>
                  <a:lnTo>
                    <a:pt x="137" y="2"/>
                  </a:lnTo>
                  <a:lnTo>
                    <a:pt x="146" y="2"/>
                  </a:lnTo>
                  <a:lnTo>
                    <a:pt x="154" y="2"/>
                  </a:lnTo>
                  <a:lnTo>
                    <a:pt x="164" y="1"/>
                  </a:lnTo>
                  <a:lnTo>
                    <a:pt x="173" y="1"/>
                  </a:lnTo>
                  <a:lnTo>
                    <a:pt x="182" y="1"/>
                  </a:lnTo>
                  <a:lnTo>
                    <a:pt x="192" y="1"/>
                  </a:lnTo>
                  <a:lnTo>
                    <a:pt x="202" y="1"/>
                  </a:lnTo>
                  <a:lnTo>
                    <a:pt x="212" y="1"/>
                  </a:lnTo>
                  <a:lnTo>
                    <a:pt x="221" y="1"/>
                  </a:lnTo>
                  <a:lnTo>
                    <a:pt x="231" y="1"/>
                  </a:lnTo>
                  <a:lnTo>
                    <a:pt x="240" y="0"/>
                  </a:lnTo>
                  <a:lnTo>
                    <a:pt x="250" y="0"/>
                  </a:lnTo>
                  <a:lnTo>
                    <a:pt x="260" y="0"/>
                  </a:lnTo>
                  <a:lnTo>
                    <a:pt x="269" y="0"/>
                  </a:lnTo>
                  <a:lnTo>
                    <a:pt x="277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3" y="0"/>
                  </a:lnTo>
                  <a:lnTo>
                    <a:pt x="323" y="0"/>
                  </a:lnTo>
                  <a:lnTo>
                    <a:pt x="331" y="0"/>
                  </a:lnTo>
                  <a:lnTo>
                    <a:pt x="339" y="0"/>
                  </a:lnTo>
                  <a:lnTo>
                    <a:pt x="346" y="0"/>
                  </a:lnTo>
                  <a:lnTo>
                    <a:pt x="355" y="1"/>
                  </a:lnTo>
                  <a:lnTo>
                    <a:pt x="362" y="1"/>
                  </a:lnTo>
                  <a:lnTo>
                    <a:pt x="369" y="1"/>
                  </a:lnTo>
                  <a:lnTo>
                    <a:pt x="375" y="1"/>
                  </a:lnTo>
                  <a:lnTo>
                    <a:pt x="383" y="1"/>
                  </a:lnTo>
                  <a:lnTo>
                    <a:pt x="388" y="1"/>
                  </a:lnTo>
                  <a:lnTo>
                    <a:pt x="394" y="1"/>
                  </a:lnTo>
                  <a:lnTo>
                    <a:pt x="398" y="2"/>
                  </a:lnTo>
                  <a:lnTo>
                    <a:pt x="405" y="2"/>
                  </a:lnTo>
                  <a:lnTo>
                    <a:pt x="408" y="2"/>
                  </a:lnTo>
                  <a:lnTo>
                    <a:pt x="414" y="4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21" y="5"/>
                  </a:lnTo>
                  <a:lnTo>
                    <a:pt x="425" y="6"/>
                  </a:lnTo>
                  <a:lnTo>
                    <a:pt x="426" y="6"/>
                  </a:lnTo>
                  <a:lnTo>
                    <a:pt x="428" y="7"/>
                  </a:lnTo>
                  <a:lnTo>
                    <a:pt x="426" y="7"/>
                  </a:lnTo>
                  <a:lnTo>
                    <a:pt x="424" y="9"/>
                  </a:lnTo>
                  <a:lnTo>
                    <a:pt x="420" y="11"/>
                  </a:lnTo>
                  <a:lnTo>
                    <a:pt x="418" y="12"/>
                  </a:lnTo>
                  <a:lnTo>
                    <a:pt x="415" y="13"/>
                  </a:lnTo>
                  <a:lnTo>
                    <a:pt x="410" y="15"/>
                  </a:lnTo>
                  <a:lnTo>
                    <a:pt x="406" y="17"/>
                  </a:lnTo>
                  <a:lnTo>
                    <a:pt x="401" y="20"/>
                  </a:lnTo>
                  <a:lnTo>
                    <a:pt x="396" y="22"/>
                  </a:lnTo>
                  <a:lnTo>
                    <a:pt x="390" y="24"/>
                  </a:lnTo>
                  <a:lnTo>
                    <a:pt x="385" y="28"/>
                  </a:lnTo>
                  <a:lnTo>
                    <a:pt x="379" y="30"/>
                  </a:lnTo>
                  <a:lnTo>
                    <a:pt x="373" y="32"/>
                  </a:lnTo>
                  <a:lnTo>
                    <a:pt x="366" y="36"/>
                  </a:lnTo>
                  <a:lnTo>
                    <a:pt x="359" y="39"/>
                  </a:lnTo>
                  <a:lnTo>
                    <a:pt x="353" y="44"/>
                  </a:lnTo>
                  <a:lnTo>
                    <a:pt x="345" y="46"/>
                  </a:lnTo>
                  <a:lnTo>
                    <a:pt x="336" y="49"/>
                  </a:lnTo>
                  <a:lnTo>
                    <a:pt x="328" y="53"/>
                  </a:lnTo>
                  <a:lnTo>
                    <a:pt x="321" y="57"/>
                  </a:lnTo>
                  <a:lnTo>
                    <a:pt x="312" y="61"/>
                  </a:lnTo>
                  <a:lnTo>
                    <a:pt x="304" y="64"/>
                  </a:lnTo>
                  <a:lnTo>
                    <a:pt x="295" y="68"/>
                  </a:lnTo>
                  <a:lnTo>
                    <a:pt x="287" y="72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1" y="84"/>
                  </a:lnTo>
                  <a:lnTo>
                    <a:pt x="251" y="88"/>
                  </a:lnTo>
                  <a:lnTo>
                    <a:pt x="242" y="92"/>
                  </a:lnTo>
                  <a:lnTo>
                    <a:pt x="233" y="95"/>
                  </a:lnTo>
                  <a:lnTo>
                    <a:pt x="224" y="100"/>
                  </a:lnTo>
                  <a:lnTo>
                    <a:pt x="215" y="103"/>
                  </a:lnTo>
                  <a:lnTo>
                    <a:pt x="205" y="107"/>
                  </a:lnTo>
                  <a:lnTo>
                    <a:pt x="197" y="110"/>
                  </a:lnTo>
                  <a:lnTo>
                    <a:pt x="188" y="114"/>
                  </a:lnTo>
                  <a:lnTo>
                    <a:pt x="179" y="118"/>
                  </a:lnTo>
                  <a:lnTo>
                    <a:pt x="170" y="122"/>
                  </a:lnTo>
                  <a:lnTo>
                    <a:pt x="161" y="125"/>
                  </a:lnTo>
                  <a:lnTo>
                    <a:pt x="151" y="128"/>
                  </a:lnTo>
                  <a:lnTo>
                    <a:pt x="143" y="132"/>
                  </a:lnTo>
                  <a:lnTo>
                    <a:pt x="136" y="135"/>
                  </a:lnTo>
                  <a:lnTo>
                    <a:pt x="127" y="138"/>
                  </a:lnTo>
                  <a:lnTo>
                    <a:pt x="119" y="141"/>
                  </a:lnTo>
                  <a:lnTo>
                    <a:pt x="111" y="144"/>
                  </a:lnTo>
                  <a:lnTo>
                    <a:pt x="103" y="146"/>
                  </a:lnTo>
                  <a:lnTo>
                    <a:pt x="96" y="149"/>
                  </a:lnTo>
                  <a:lnTo>
                    <a:pt x="89" y="151"/>
                  </a:lnTo>
                  <a:lnTo>
                    <a:pt x="82" y="155"/>
                  </a:lnTo>
                  <a:lnTo>
                    <a:pt x="75" y="156"/>
                  </a:lnTo>
                  <a:lnTo>
                    <a:pt x="68" y="158"/>
                  </a:lnTo>
                  <a:lnTo>
                    <a:pt x="63" y="159"/>
                  </a:lnTo>
                  <a:lnTo>
                    <a:pt x="57" y="160"/>
                  </a:lnTo>
                  <a:lnTo>
                    <a:pt x="51" y="163"/>
                  </a:lnTo>
                  <a:lnTo>
                    <a:pt x="47" y="164"/>
                  </a:lnTo>
                  <a:lnTo>
                    <a:pt x="41" y="164"/>
                  </a:lnTo>
                  <a:lnTo>
                    <a:pt x="38" y="166"/>
                  </a:lnTo>
                  <a:lnTo>
                    <a:pt x="34" y="166"/>
                  </a:lnTo>
                  <a:lnTo>
                    <a:pt x="30" y="166"/>
                  </a:lnTo>
                  <a:lnTo>
                    <a:pt x="27" y="166"/>
                  </a:lnTo>
                  <a:lnTo>
                    <a:pt x="25" y="166"/>
                  </a:lnTo>
                  <a:lnTo>
                    <a:pt x="20" y="164"/>
                  </a:lnTo>
                  <a:lnTo>
                    <a:pt x="19" y="163"/>
                  </a:lnTo>
                  <a:lnTo>
                    <a:pt x="18" y="159"/>
                  </a:lnTo>
                  <a:lnTo>
                    <a:pt x="18" y="156"/>
                  </a:lnTo>
                  <a:lnTo>
                    <a:pt x="17" y="154"/>
                  </a:lnTo>
                  <a:lnTo>
                    <a:pt x="17" y="151"/>
                  </a:lnTo>
                  <a:lnTo>
                    <a:pt x="17" y="149"/>
                  </a:lnTo>
                  <a:lnTo>
                    <a:pt x="17" y="146"/>
                  </a:lnTo>
                  <a:lnTo>
                    <a:pt x="17" y="144"/>
                  </a:lnTo>
                  <a:lnTo>
                    <a:pt x="17" y="142"/>
                  </a:lnTo>
                  <a:lnTo>
                    <a:pt x="17" y="138"/>
                  </a:lnTo>
                  <a:lnTo>
                    <a:pt x="19" y="133"/>
                  </a:lnTo>
                  <a:lnTo>
                    <a:pt x="20" y="130"/>
                  </a:lnTo>
                  <a:lnTo>
                    <a:pt x="24" y="126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9" y="120"/>
                  </a:lnTo>
                  <a:lnTo>
                    <a:pt x="32" y="119"/>
                  </a:lnTo>
                  <a:lnTo>
                    <a:pt x="35" y="117"/>
                  </a:lnTo>
                  <a:lnTo>
                    <a:pt x="37" y="116"/>
                  </a:lnTo>
                  <a:lnTo>
                    <a:pt x="40" y="115"/>
                  </a:lnTo>
                  <a:lnTo>
                    <a:pt x="45" y="114"/>
                  </a:lnTo>
                  <a:lnTo>
                    <a:pt x="48" y="112"/>
                  </a:lnTo>
                  <a:lnTo>
                    <a:pt x="54" y="110"/>
                  </a:lnTo>
                  <a:lnTo>
                    <a:pt x="55" y="109"/>
                  </a:lnTo>
                  <a:lnTo>
                    <a:pt x="57" y="109"/>
                  </a:lnTo>
                  <a:lnTo>
                    <a:pt x="60" y="108"/>
                  </a:lnTo>
                  <a:lnTo>
                    <a:pt x="63" y="108"/>
                  </a:lnTo>
                  <a:lnTo>
                    <a:pt x="65" y="107"/>
                  </a:lnTo>
                  <a:lnTo>
                    <a:pt x="67" y="106"/>
                  </a:lnTo>
                  <a:lnTo>
                    <a:pt x="69" y="106"/>
                  </a:lnTo>
                  <a:lnTo>
                    <a:pt x="72" y="104"/>
                  </a:lnTo>
                  <a:lnTo>
                    <a:pt x="76" y="103"/>
                  </a:lnTo>
                  <a:lnTo>
                    <a:pt x="79" y="103"/>
                  </a:lnTo>
                  <a:lnTo>
                    <a:pt x="81" y="102"/>
                  </a:lnTo>
                  <a:lnTo>
                    <a:pt x="85" y="102"/>
                  </a:lnTo>
                  <a:lnTo>
                    <a:pt x="88" y="100"/>
                  </a:lnTo>
                  <a:lnTo>
                    <a:pt x="91" y="100"/>
                  </a:lnTo>
                  <a:lnTo>
                    <a:pt x="94" y="99"/>
                  </a:lnTo>
                  <a:lnTo>
                    <a:pt x="97" y="99"/>
                  </a:lnTo>
                  <a:lnTo>
                    <a:pt x="99" y="96"/>
                  </a:lnTo>
                  <a:lnTo>
                    <a:pt x="102" y="96"/>
                  </a:lnTo>
                  <a:lnTo>
                    <a:pt x="103" y="95"/>
                  </a:lnTo>
                  <a:lnTo>
                    <a:pt x="107" y="94"/>
                  </a:lnTo>
                  <a:lnTo>
                    <a:pt x="111" y="92"/>
                  </a:lnTo>
                  <a:lnTo>
                    <a:pt x="116" y="89"/>
                  </a:lnTo>
                  <a:lnTo>
                    <a:pt x="119" y="88"/>
                  </a:lnTo>
                  <a:lnTo>
                    <a:pt x="123" y="86"/>
                  </a:lnTo>
                  <a:lnTo>
                    <a:pt x="126" y="84"/>
                  </a:lnTo>
                  <a:lnTo>
                    <a:pt x="129" y="81"/>
                  </a:lnTo>
                  <a:lnTo>
                    <a:pt x="130" y="79"/>
                  </a:lnTo>
                  <a:lnTo>
                    <a:pt x="132" y="77"/>
                  </a:lnTo>
                  <a:lnTo>
                    <a:pt x="136" y="73"/>
                  </a:lnTo>
                  <a:lnTo>
                    <a:pt x="136" y="69"/>
                  </a:lnTo>
                  <a:lnTo>
                    <a:pt x="133" y="64"/>
                  </a:lnTo>
                  <a:lnTo>
                    <a:pt x="131" y="61"/>
                  </a:lnTo>
                  <a:lnTo>
                    <a:pt x="128" y="60"/>
                  </a:lnTo>
                  <a:lnTo>
                    <a:pt x="126" y="57"/>
                  </a:lnTo>
                  <a:lnTo>
                    <a:pt x="122" y="56"/>
                  </a:lnTo>
                  <a:lnTo>
                    <a:pt x="119" y="56"/>
                  </a:lnTo>
                  <a:lnTo>
                    <a:pt x="117" y="54"/>
                  </a:lnTo>
                  <a:lnTo>
                    <a:pt x="115" y="54"/>
                  </a:lnTo>
                  <a:lnTo>
                    <a:pt x="112" y="54"/>
                  </a:lnTo>
                  <a:lnTo>
                    <a:pt x="110" y="53"/>
                  </a:lnTo>
                  <a:lnTo>
                    <a:pt x="107" y="53"/>
                  </a:lnTo>
                  <a:lnTo>
                    <a:pt x="105" y="53"/>
                  </a:lnTo>
                  <a:lnTo>
                    <a:pt x="102" y="53"/>
                  </a:lnTo>
                  <a:lnTo>
                    <a:pt x="99" y="53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89" y="52"/>
                  </a:lnTo>
                  <a:lnTo>
                    <a:pt x="87" y="52"/>
                  </a:lnTo>
                  <a:lnTo>
                    <a:pt x="82" y="52"/>
                  </a:lnTo>
                  <a:lnTo>
                    <a:pt x="79" y="52"/>
                  </a:lnTo>
                  <a:lnTo>
                    <a:pt x="76" y="53"/>
                  </a:lnTo>
                  <a:lnTo>
                    <a:pt x="72" y="53"/>
                  </a:lnTo>
                  <a:lnTo>
                    <a:pt x="68" y="53"/>
                  </a:lnTo>
                  <a:lnTo>
                    <a:pt x="65" y="53"/>
                  </a:lnTo>
                  <a:lnTo>
                    <a:pt x="60" y="53"/>
                  </a:lnTo>
                  <a:lnTo>
                    <a:pt x="57" y="53"/>
                  </a:lnTo>
                  <a:lnTo>
                    <a:pt x="54" y="53"/>
                  </a:lnTo>
                  <a:lnTo>
                    <a:pt x="50" y="53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0" y="51"/>
                  </a:lnTo>
                  <a:lnTo>
                    <a:pt x="38" y="51"/>
                  </a:lnTo>
                  <a:lnTo>
                    <a:pt x="36" y="51"/>
                  </a:lnTo>
                  <a:lnTo>
                    <a:pt x="34" y="49"/>
                  </a:lnTo>
                  <a:lnTo>
                    <a:pt x="30" y="49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3"/>
                  </a:lnTo>
                  <a:lnTo>
                    <a:pt x="10" y="40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5" y="33"/>
                  </a:lnTo>
                  <a:lnTo>
                    <a:pt x="4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4" y="8"/>
                  </a:lnTo>
                  <a:lnTo>
                    <a:pt x="6" y="7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8" name="Freeform 176"/>
            <p:cNvSpPr>
              <a:spLocks/>
            </p:cNvSpPr>
            <p:nvPr/>
          </p:nvSpPr>
          <p:spPr bwMode="auto">
            <a:xfrm>
              <a:off x="4479" y="1948"/>
              <a:ext cx="583" cy="511"/>
            </a:xfrm>
            <a:custGeom>
              <a:avLst/>
              <a:gdLst/>
              <a:ahLst/>
              <a:cxnLst>
                <a:cxn ang="0">
                  <a:pos x="105" y="7"/>
                </a:cxn>
                <a:cxn ang="0">
                  <a:pos x="116" y="17"/>
                </a:cxn>
                <a:cxn ang="0">
                  <a:pos x="133" y="33"/>
                </a:cxn>
                <a:cxn ang="0">
                  <a:pos x="154" y="54"/>
                </a:cxn>
                <a:cxn ang="0">
                  <a:pos x="179" y="77"/>
                </a:cxn>
                <a:cxn ang="0">
                  <a:pos x="206" y="103"/>
                </a:cxn>
                <a:cxn ang="0">
                  <a:pos x="236" y="130"/>
                </a:cxn>
                <a:cxn ang="0">
                  <a:pos x="264" y="159"/>
                </a:cxn>
                <a:cxn ang="0">
                  <a:pos x="294" y="188"/>
                </a:cxn>
                <a:cxn ang="0">
                  <a:pos x="322" y="215"/>
                </a:cxn>
                <a:cxn ang="0">
                  <a:pos x="349" y="241"/>
                </a:cxn>
                <a:cxn ang="0">
                  <a:pos x="372" y="265"/>
                </a:cxn>
                <a:cxn ang="0">
                  <a:pos x="392" y="285"/>
                </a:cxn>
                <a:cxn ang="0">
                  <a:pos x="407" y="302"/>
                </a:cxn>
                <a:cxn ang="0">
                  <a:pos x="415" y="314"/>
                </a:cxn>
                <a:cxn ang="0">
                  <a:pos x="417" y="319"/>
                </a:cxn>
                <a:cxn ang="0">
                  <a:pos x="404" y="315"/>
                </a:cxn>
                <a:cxn ang="0">
                  <a:pos x="384" y="308"/>
                </a:cxn>
                <a:cxn ang="0">
                  <a:pos x="357" y="299"/>
                </a:cxn>
                <a:cxn ang="0">
                  <a:pos x="328" y="287"/>
                </a:cxn>
                <a:cxn ang="0">
                  <a:pos x="292" y="275"/>
                </a:cxn>
                <a:cxn ang="0">
                  <a:pos x="256" y="260"/>
                </a:cxn>
                <a:cxn ang="0">
                  <a:pos x="218" y="245"/>
                </a:cxn>
                <a:cxn ang="0">
                  <a:pos x="179" y="230"/>
                </a:cxn>
                <a:cxn ang="0">
                  <a:pos x="143" y="214"/>
                </a:cxn>
                <a:cxn ang="0">
                  <a:pos x="107" y="198"/>
                </a:cxn>
                <a:cxn ang="0">
                  <a:pos x="75" y="182"/>
                </a:cxn>
                <a:cxn ang="0">
                  <a:pos x="46" y="168"/>
                </a:cxn>
                <a:cxn ang="0">
                  <a:pos x="24" y="156"/>
                </a:cxn>
                <a:cxn ang="0">
                  <a:pos x="8" y="145"/>
                </a:cxn>
                <a:cxn ang="0">
                  <a:pos x="0" y="135"/>
                </a:cxn>
                <a:cxn ang="0">
                  <a:pos x="4" y="124"/>
                </a:cxn>
                <a:cxn ang="0">
                  <a:pos x="15" y="111"/>
                </a:cxn>
                <a:cxn ang="0">
                  <a:pos x="26" y="107"/>
                </a:cxn>
                <a:cxn ang="0">
                  <a:pos x="36" y="107"/>
                </a:cxn>
                <a:cxn ang="0">
                  <a:pos x="48" y="111"/>
                </a:cxn>
                <a:cxn ang="0">
                  <a:pos x="63" y="117"/>
                </a:cxn>
                <a:cxn ang="0">
                  <a:pos x="72" y="122"/>
                </a:cxn>
                <a:cxn ang="0">
                  <a:pos x="83" y="128"/>
                </a:cxn>
                <a:cxn ang="0">
                  <a:pos x="95" y="135"/>
                </a:cxn>
                <a:cxn ang="0">
                  <a:pos x="106" y="142"/>
                </a:cxn>
                <a:cxn ang="0">
                  <a:pos x="116" y="145"/>
                </a:cxn>
                <a:cxn ang="0">
                  <a:pos x="127" y="150"/>
                </a:cxn>
                <a:cxn ang="0">
                  <a:pos x="143" y="152"/>
                </a:cxn>
                <a:cxn ang="0">
                  <a:pos x="151" y="149"/>
                </a:cxn>
                <a:cxn ang="0">
                  <a:pos x="155" y="141"/>
                </a:cxn>
                <a:cxn ang="0">
                  <a:pos x="151" y="128"/>
                </a:cxn>
                <a:cxn ang="0">
                  <a:pos x="140" y="112"/>
                </a:cxn>
                <a:cxn ang="0">
                  <a:pos x="129" y="99"/>
                </a:cxn>
                <a:cxn ang="0">
                  <a:pos x="119" y="89"/>
                </a:cxn>
                <a:cxn ang="0">
                  <a:pos x="106" y="78"/>
                </a:cxn>
                <a:cxn ang="0">
                  <a:pos x="96" y="67"/>
                </a:cxn>
                <a:cxn ang="0">
                  <a:pos x="88" y="57"/>
                </a:cxn>
                <a:cxn ang="0">
                  <a:pos x="79" y="42"/>
                </a:cxn>
                <a:cxn ang="0">
                  <a:pos x="76" y="26"/>
                </a:cxn>
                <a:cxn ang="0">
                  <a:pos x="78" y="15"/>
                </a:cxn>
                <a:cxn ang="0">
                  <a:pos x="84" y="4"/>
                </a:cxn>
                <a:cxn ang="0">
                  <a:pos x="97" y="1"/>
                </a:cxn>
              </a:cxnLst>
              <a:rect l="0" t="0" r="r" b="b"/>
              <a:pathLst>
                <a:path w="420" h="320">
                  <a:moveTo>
                    <a:pt x="99" y="2"/>
                  </a:moveTo>
                  <a:lnTo>
                    <a:pt x="101" y="3"/>
                  </a:lnTo>
                  <a:lnTo>
                    <a:pt x="103" y="6"/>
                  </a:lnTo>
                  <a:lnTo>
                    <a:pt x="105" y="7"/>
                  </a:lnTo>
                  <a:lnTo>
                    <a:pt x="107" y="10"/>
                  </a:lnTo>
                  <a:lnTo>
                    <a:pt x="109" y="11"/>
                  </a:lnTo>
                  <a:lnTo>
                    <a:pt x="113" y="15"/>
                  </a:lnTo>
                  <a:lnTo>
                    <a:pt x="116" y="17"/>
                  </a:lnTo>
                  <a:lnTo>
                    <a:pt x="119" y="22"/>
                  </a:lnTo>
                  <a:lnTo>
                    <a:pt x="124" y="25"/>
                  </a:lnTo>
                  <a:lnTo>
                    <a:pt x="128" y="30"/>
                  </a:lnTo>
                  <a:lnTo>
                    <a:pt x="133" y="33"/>
                  </a:lnTo>
                  <a:lnTo>
                    <a:pt x="137" y="38"/>
                  </a:lnTo>
                  <a:lnTo>
                    <a:pt x="143" y="43"/>
                  </a:lnTo>
                  <a:lnTo>
                    <a:pt x="148" y="49"/>
                  </a:lnTo>
                  <a:lnTo>
                    <a:pt x="154" y="54"/>
                  </a:lnTo>
                  <a:lnTo>
                    <a:pt x="160" y="58"/>
                  </a:lnTo>
                  <a:lnTo>
                    <a:pt x="167" y="64"/>
                  </a:lnTo>
                  <a:lnTo>
                    <a:pt x="173" y="71"/>
                  </a:lnTo>
                  <a:lnTo>
                    <a:pt x="179" y="77"/>
                  </a:lnTo>
                  <a:lnTo>
                    <a:pt x="186" y="82"/>
                  </a:lnTo>
                  <a:lnTo>
                    <a:pt x="192" y="89"/>
                  </a:lnTo>
                  <a:lnTo>
                    <a:pt x="199" y="96"/>
                  </a:lnTo>
                  <a:lnTo>
                    <a:pt x="206" y="103"/>
                  </a:lnTo>
                  <a:lnTo>
                    <a:pt x="214" y="110"/>
                  </a:lnTo>
                  <a:lnTo>
                    <a:pt x="220" y="117"/>
                  </a:lnTo>
                  <a:lnTo>
                    <a:pt x="228" y="124"/>
                  </a:lnTo>
                  <a:lnTo>
                    <a:pt x="236" y="130"/>
                  </a:lnTo>
                  <a:lnTo>
                    <a:pt x="242" y="138"/>
                  </a:lnTo>
                  <a:lnTo>
                    <a:pt x="250" y="145"/>
                  </a:lnTo>
                  <a:lnTo>
                    <a:pt x="258" y="152"/>
                  </a:lnTo>
                  <a:lnTo>
                    <a:pt x="264" y="159"/>
                  </a:lnTo>
                  <a:lnTo>
                    <a:pt x="272" y="167"/>
                  </a:lnTo>
                  <a:lnTo>
                    <a:pt x="280" y="173"/>
                  </a:lnTo>
                  <a:lnTo>
                    <a:pt x="287" y="181"/>
                  </a:lnTo>
                  <a:lnTo>
                    <a:pt x="294" y="188"/>
                  </a:lnTo>
                  <a:lnTo>
                    <a:pt x="301" y="194"/>
                  </a:lnTo>
                  <a:lnTo>
                    <a:pt x="309" y="201"/>
                  </a:lnTo>
                  <a:lnTo>
                    <a:pt x="315" y="209"/>
                  </a:lnTo>
                  <a:lnTo>
                    <a:pt x="322" y="215"/>
                  </a:lnTo>
                  <a:lnTo>
                    <a:pt x="329" y="222"/>
                  </a:lnTo>
                  <a:lnTo>
                    <a:pt x="335" y="229"/>
                  </a:lnTo>
                  <a:lnTo>
                    <a:pt x="342" y="236"/>
                  </a:lnTo>
                  <a:lnTo>
                    <a:pt x="349" y="241"/>
                  </a:lnTo>
                  <a:lnTo>
                    <a:pt x="355" y="248"/>
                  </a:lnTo>
                  <a:lnTo>
                    <a:pt x="361" y="254"/>
                  </a:lnTo>
                  <a:lnTo>
                    <a:pt x="366" y="260"/>
                  </a:lnTo>
                  <a:lnTo>
                    <a:pt x="372" y="265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7" y="281"/>
                  </a:lnTo>
                  <a:lnTo>
                    <a:pt x="392" y="285"/>
                  </a:lnTo>
                  <a:lnTo>
                    <a:pt x="396" y="291"/>
                  </a:lnTo>
                  <a:lnTo>
                    <a:pt x="401" y="295"/>
                  </a:lnTo>
                  <a:lnTo>
                    <a:pt x="404" y="299"/>
                  </a:lnTo>
                  <a:lnTo>
                    <a:pt x="407" y="302"/>
                  </a:lnTo>
                  <a:lnTo>
                    <a:pt x="410" y="305"/>
                  </a:lnTo>
                  <a:lnTo>
                    <a:pt x="412" y="309"/>
                  </a:lnTo>
                  <a:lnTo>
                    <a:pt x="415" y="312"/>
                  </a:lnTo>
                  <a:lnTo>
                    <a:pt x="415" y="314"/>
                  </a:lnTo>
                  <a:lnTo>
                    <a:pt x="417" y="316"/>
                  </a:lnTo>
                  <a:lnTo>
                    <a:pt x="418" y="318"/>
                  </a:lnTo>
                  <a:lnTo>
                    <a:pt x="420" y="320"/>
                  </a:lnTo>
                  <a:lnTo>
                    <a:pt x="417" y="319"/>
                  </a:lnTo>
                  <a:lnTo>
                    <a:pt x="414" y="318"/>
                  </a:lnTo>
                  <a:lnTo>
                    <a:pt x="411" y="317"/>
                  </a:lnTo>
                  <a:lnTo>
                    <a:pt x="407" y="316"/>
                  </a:lnTo>
                  <a:lnTo>
                    <a:pt x="404" y="315"/>
                  </a:lnTo>
                  <a:lnTo>
                    <a:pt x="398" y="314"/>
                  </a:lnTo>
                  <a:lnTo>
                    <a:pt x="394" y="311"/>
                  </a:lnTo>
                  <a:lnTo>
                    <a:pt x="390" y="310"/>
                  </a:lnTo>
                  <a:lnTo>
                    <a:pt x="384" y="308"/>
                  </a:lnTo>
                  <a:lnTo>
                    <a:pt x="377" y="305"/>
                  </a:lnTo>
                  <a:lnTo>
                    <a:pt x="372" y="304"/>
                  </a:lnTo>
                  <a:lnTo>
                    <a:pt x="365" y="302"/>
                  </a:lnTo>
                  <a:lnTo>
                    <a:pt x="357" y="299"/>
                  </a:lnTo>
                  <a:lnTo>
                    <a:pt x="351" y="296"/>
                  </a:lnTo>
                  <a:lnTo>
                    <a:pt x="343" y="294"/>
                  </a:lnTo>
                  <a:lnTo>
                    <a:pt x="336" y="291"/>
                  </a:lnTo>
                  <a:lnTo>
                    <a:pt x="328" y="287"/>
                  </a:lnTo>
                  <a:lnTo>
                    <a:pt x="319" y="284"/>
                  </a:lnTo>
                  <a:lnTo>
                    <a:pt x="311" y="281"/>
                  </a:lnTo>
                  <a:lnTo>
                    <a:pt x="302" y="278"/>
                  </a:lnTo>
                  <a:lnTo>
                    <a:pt x="292" y="275"/>
                  </a:lnTo>
                  <a:lnTo>
                    <a:pt x="284" y="271"/>
                  </a:lnTo>
                  <a:lnTo>
                    <a:pt x="274" y="267"/>
                  </a:lnTo>
                  <a:lnTo>
                    <a:pt x="266" y="264"/>
                  </a:lnTo>
                  <a:lnTo>
                    <a:pt x="256" y="260"/>
                  </a:lnTo>
                  <a:lnTo>
                    <a:pt x="247" y="256"/>
                  </a:lnTo>
                  <a:lnTo>
                    <a:pt x="237" y="253"/>
                  </a:lnTo>
                  <a:lnTo>
                    <a:pt x="228" y="249"/>
                  </a:lnTo>
                  <a:lnTo>
                    <a:pt x="218" y="245"/>
                  </a:lnTo>
                  <a:lnTo>
                    <a:pt x="209" y="241"/>
                  </a:lnTo>
                  <a:lnTo>
                    <a:pt x="199" y="237"/>
                  </a:lnTo>
                  <a:lnTo>
                    <a:pt x="189" y="233"/>
                  </a:lnTo>
                  <a:lnTo>
                    <a:pt x="179" y="230"/>
                  </a:lnTo>
                  <a:lnTo>
                    <a:pt x="170" y="225"/>
                  </a:lnTo>
                  <a:lnTo>
                    <a:pt x="160" y="221"/>
                  </a:lnTo>
                  <a:lnTo>
                    <a:pt x="151" y="217"/>
                  </a:lnTo>
                  <a:lnTo>
                    <a:pt x="143" y="214"/>
                  </a:lnTo>
                  <a:lnTo>
                    <a:pt x="133" y="209"/>
                  </a:lnTo>
                  <a:lnTo>
                    <a:pt x="124" y="206"/>
                  </a:lnTo>
                  <a:lnTo>
                    <a:pt x="116" y="201"/>
                  </a:lnTo>
                  <a:lnTo>
                    <a:pt x="107" y="198"/>
                  </a:lnTo>
                  <a:lnTo>
                    <a:pt x="98" y="194"/>
                  </a:lnTo>
                  <a:lnTo>
                    <a:pt x="89" y="190"/>
                  </a:lnTo>
                  <a:lnTo>
                    <a:pt x="82" y="186"/>
                  </a:lnTo>
                  <a:lnTo>
                    <a:pt x="75" y="182"/>
                  </a:lnTo>
                  <a:lnTo>
                    <a:pt x="67" y="178"/>
                  </a:lnTo>
                  <a:lnTo>
                    <a:pt x="60" y="175"/>
                  </a:lnTo>
                  <a:lnTo>
                    <a:pt x="53" y="172"/>
                  </a:lnTo>
                  <a:lnTo>
                    <a:pt x="46" y="168"/>
                  </a:lnTo>
                  <a:lnTo>
                    <a:pt x="41" y="165"/>
                  </a:lnTo>
                  <a:lnTo>
                    <a:pt x="34" y="162"/>
                  </a:lnTo>
                  <a:lnTo>
                    <a:pt x="30" y="159"/>
                  </a:lnTo>
                  <a:lnTo>
                    <a:pt x="24" y="156"/>
                  </a:lnTo>
                  <a:lnTo>
                    <a:pt x="20" y="153"/>
                  </a:lnTo>
                  <a:lnTo>
                    <a:pt x="15" y="150"/>
                  </a:lnTo>
                  <a:lnTo>
                    <a:pt x="11" y="149"/>
                  </a:lnTo>
                  <a:lnTo>
                    <a:pt x="8" y="145"/>
                  </a:lnTo>
                  <a:lnTo>
                    <a:pt x="5" y="143"/>
                  </a:lnTo>
                  <a:lnTo>
                    <a:pt x="3" y="140"/>
                  </a:lnTo>
                  <a:lnTo>
                    <a:pt x="2" y="138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3" y="126"/>
                  </a:lnTo>
                  <a:lnTo>
                    <a:pt x="4" y="124"/>
                  </a:lnTo>
                  <a:lnTo>
                    <a:pt x="5" y="121"/>
                  </a:lnTo>
                  <a:lnTo>
                    <a:pt x="9" y="117"/>
                  </a:lnTo>
                  <a:lnTo>
                    <a:pt x="12" y="113"/>
                  </a:lnTo>
                  <a:lnTo>
                    <a:pt x="15" y="111"/>
                  </a:lnTo>
                  <a:lnTo>
                    <a:pt x="19" y="109"/>
                  </a:lnTo>
                  <a:lnTo>
                    <a:pt x="21" y="107"/>
                  </a:lnTo>
                  <a:lnTo>
                    <a:pt x="23" y="107"/>
                  </a:lnTo>
                  <a:lnTo>
                    <a:pt x="26" y="107"/>
                  </a:lnTo>
                  <a:lnTo>
                    <a:pt x="27" y="107"/>
                  </a:lnTo>
                  <a:lnTo>
                    <a:pt x="31" y="106"/>
                  </a:lnTo>
                  <a:lnTo>
                    <a:pt x="33" y="106"/>
                  </a:lnTo>
                  <a:lnTo>
                    <a:pt x="36" y="107"/>
                  </a:lnTo>
                  <a:lnTo>
                    <a:pt x="39" y="107"/>
                  </a:lnTo>
                  <a:lnTo>
                    <a:pt x="42" y="109"/>
                  </a:lnTo>
                  <a:lnTo>
                    <a:pt x="45" y="110"/>
                  </a:lnTo>
                  <a:lnTo>
                    <a:pt x="48" y="111"/>
                  </a:lnTo>
                  <a:lnTo>
                    <a:pt x="53" y="113"/>
                  </a:lnTo>
                  <a:lnTo>
                    <a:pt x="57" y="114"/>
                  </a:lnTo>
                  <a:lnTo>
                    <a:pt x="61" y="117"/>
                  </a:lnTo>
                  <a:lnTo>
                    <a:pt x="63" y="117"/>
                  </a:lnTo>
                  <a:lnTo>
                    <a:pt x="65" y="118"/>
                  </a:lnTo>
                  <a:lnTo>
                    <a:pt x="67" y="120"/>
                  </a:lnTo>
                  <a:lnTo>
                    <a:pt x="70" y="121"/>
                  </a:lnTo>
                  <a:lnTo>
                    <a:pt x="72" y="122"/>
                  </a:lnTo>
                  <a:lnTo>
                    <a:pt x="75" y="124"/>
                  </a:lnTo>
                  <a:lnTo>
                    <a:pt x="77" y="125"/>
                  </a:lnTo>
                  <a:lnTo>
                    <a:pt x="79" y="127"/>
                  </a:lnTo>
                  <a:lnTo>
                    <a:pt x="83" y="128"/>
                  </a:lnTo>
                  <a:lnTo>
                    <a:pt x="85" y="129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95" y="135"/>
                  </a:lnTo>
                  <a:lnTo>
                    <a:pt x="97" y="137"/>
                  </a:lnTo>
                  <a:lnTo>
                    <a:pt x="99" y="138"/>
                  </a:lnTo>
                  <a:lnTo>
                    <a:pt x="103" y="140"/>
                  </a:lnTo>
                  <a:lnTo>
                    <a:pt x="106" y="142"/>
                  </a:lnTo>
                  <a:lnTo>
                    <a:pt x="108" y="143"/>
                  </a:lnTo>
                  <a:lnTo>
                    <a:pt x="111" y="144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8" y="146"/>
                  </a:lnTo>
                  <a:lnTo>
                    <a:pt x="120" y="148"/>
                  </a:lnTo>
                  <a:lnTo>
                    <a:pt x="123" y="149"/>
                  </a:lnTo>
                  <a:lnTo>
                    <a:pt x="127" y="150"/>
                  </a:lnTo>
                  <a:lnTo>
                    <a:pt x="133" y="151"/>
                  </a:lnTo>
                  <a:lnTo>
                    <a:pt x="136" y="152"/>
                  </a:lnTo>
                  <a:lnTo>
                    <a:pt x="139" y="152"/>
                  </a:lnTo>
                  <a:lnTo>
                    <a:pt x="143" y="152"/>
                  </a:lnTo>
                  <a:lnTo>
                    <a:pt x="145" y="152"/>
                  </a:lnTo>
                  <a:lnTo>
                    <a:pt x="147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4" y="148"/>
                  </a:lnTo>
                  <a:lnTo>
                    <a:pt x="154" y="145"/>
                  </a:lnTo>
                  <a:lnTo>
                    <a:pt x="155" y="143"/>
                  </a:lnTo>
                  <a:lnTo>
                    <a:pt x="155" y="141"/>
                  </a:lnTo>
                  <a:lnTo>
                    <a:pt x="155" y="138"/>
                  </a:lnTo>
                  <a:lnTo>
                    <a:pt x="154" y="135"/>
                  </a:lnTo>
                  <a:lnTo>
                    <a:pt x="153" y="132"/>
                  </a:lnTo>
                  <a:lnTo>
                    <a:pt x="151" y="128"/>
                  </a:lnTo>
                  <a:lnTo>
                    <a:pt x="149" y="125"/>
                  </a:lnTo>
                  <a:lnTo>
                    <a:pt x="146" y="120"/>
                  </a:lnTo>
                  <a:lnTo>
                    <a:pt x="144" y="117"/>
                  </a:lnTo>
                  <a:lnTo>
                    <a:pt x="140" y="112"/>
                  </a:lnTo>
                  <a:lnTo>
                    <a:pt x="137" y="107"/>
                  </a:lnTo>
                  <a:lnTo>
                    <a:pt x="134" y="104"/>
                  </a:lnTo>
                  <a:lnTo>
                    <a:pt x="133" y="103"/>
                  </a:lnTo>
                  <a:lnTo>
                    <a:pt x="129" y="99"/>
                  </a:lnTo>
                  <a:lnTo>
                    <a:pt x="127" y="97"/>
                  </a:lnTo>
                  <a:lnTo>
                    <a:pt x="124" y="95"/>
                  </a:lnTo>
                  <a:lnTo>
                    <a:pt x="122" y="93"/>
                  </a:lnTo>
                  <a:lnTo>
                    <a:pt x="119" y="89"/>
                  </a:lnTo>
                  <a:lnTo>
                    <a:pt x="116" y="87"/>
                  </a:lnTo>
                  <a:lnTo>
                    <a:pt x="113" y="85"/>
                  </a:lnTo>
                  <a:lnTo>
                    <a:pt x="109" y="81"/>
                  </a:lnTo>
                  <a:lnTo>
                    <a:pt x="106" y="78"/>
                  </a:lnTo>
                  <a:lnTo>
                    <a:pt x="104" y="75"/>
                  </a:lnTo>
                  <a:lnTo>
                    <a:pt x="102" y="72"/>
                  </a:lnTo>
                  <a:lnTo>
                    <a:pt x="98" y="71"/>
                  </a:lnTo>
                  <a:lnTo>
                    <a:pt x="96" y="67"/>
                  </a:lnTo>
                  <a:lnTo>
                    <a:pt x="95" y="65"/>
                  </a:lnTo>
                  <a:lnTo>
                    <a:pt x="93" y="62"/>
                  </a:lnTo>
                  <a:lnTo>
                    <a:pt x="91" y="59"/>
                  </a:lnTo>
                  <a:lnTo>
                    <a:pt x="88" y="57"/>
                  </a:lnTo>
                  <a:lnTo>
                    <a:pt x="88" y="55"/>
                  </a:lnTo>
                  <a:lnTo>
                    <a:pt x="85" y="50"/>
                  </a:lnTo>
                  <a:lnTo>
                    <a:pt x="83" y="47"/>
                  </a:lnTo>
                  <a:lnTo>
                    <a:pt x="79" y="42"/>
                  </a:lnTo>
                  <a:lnTo>
                    <a:pt x="78" y="38"/>
                  </a:lnTo>
                  <a:lnTo>
                    <a:pt x="77" y="34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76" y="23"/>
                  </a:lnTo>
                  <a:lnTo>
                    <a:pt x="76" y="21"/>
                  </a:lnTo>
                  <a:lnTo>
                    <a:pt x="78" y="18"/>
                  </a:lnTo>
                  <a:lnTo>
                    <a:pt x="78" y="15"/>
                  </a:lnTo>
                  <a:lnTo>
                    <a:pt x="79" y="12"/>
                  </a:lnTo>
                  <a:lnTo>
                    <a:pt x="81" y="10"/>
                  </a:lnTo>
                  <a:lnTo>
                    <a:pt x="82" y="8"/>
                  </a:lnTo>
                  <a:lnTo>
                    <a:pt x="84" y="4"/>
                  </a:lnTo>
                  <a:lnTo>
                    <a:pt x="88" y="2"/>
                  </a:lnTo>
                  <a:lnTo>
                    <a:pt x="92" y="1"/>
                  </a:lnTo>
                  <a:lnTo>
                    <a:pt x="95" y="0"/>
                  </a:lnTo>
                  <a:lnTo>
                    <a:pt x="97" y="1"/>
                  </a:lnTo>
                  <a:lnTo>
                    <a:pt x="99" y="2"/>
                  </a:lnTo>
                  <a:lnTo>
                    <a:pt x="99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9" name="Freeform 177"/>
            <p:cNvSpPr>
              <a:spLocks/>
            </p:cNvSpPr>
            <p:nvPr/>
          </p:nvSpPr>
          <p:spPr bwMode="auto">
            <a:xfrm>
              <a:off x="3994" y="762"/>
              <a:ext cx="332" cy="864"/>
            </a:xfrm>
            <a:custGeom>
              <a:avLst/>
              <a:gdLst/>
              <a:ahLst/>
              <a:cxnLst>
                <a:cxn ang="0">
                  <a:pos x="244" y="443"/>
                </a:cxn>
                <a:cxn ang="0">
                  <a:pos x="238" y="431"/>
                </a:cxn>
                <a:cxn ang="0">
                  <a:pos x="228" y="412"/>
                </a:cxn>
                <a:cxn ang="0">
                  <a:pos x="214" y="386"/>
                </a:cxn>
                <a:cxn ang="0">
                  <a:pos x="197" y="354"/>
                </a:cxn>
                <a:cxn ang="0">
                  <a:pos x="179" y="317"/>
                </a:cxn>
                <a:cxn ang="0">
                  <a:pos x="157" y="277"/>
                </a:cxn>
                <a:cxn ang="0">
                  <a:pos x="136" y="237"/>
                </a:cxn>
                <a:cxn ang="0">
                  <a:pos x="114" y="196"/>
                </a:cxn>
                <a:cxn ang="0">
                  <a:pos x="92" y="156"/>
                </a:cxn>
                <a:cxn ang="0">
                  <a:pos x="71" y="117"/>
                </a:cxn>
                <a:cxn ang="0">
                  <a:pos x="52" y="81"/>
                </a:cxn>
                <a:cxn ang="0">
                  <a:pos x="35" y="50"/>
                </a:cxn>
                <a:cxn ang="0">
                  <a:pos x="19" y="26"/>
                </a:cxn>
                <a:cxn ang="0">
                  <a:pos x="8" y="9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27"/>
                </a:cxn>
                <a:cxn ang="0">
                  <a:pos x="6" y="54"/>
                </a:cxn>
                <a:cxn ang="0">
                  <a:pos x="10" y="88"/>
                </a:cxn>
                <a:cxn ang="0">
                  <a:pos x="16" y="127"/>
                </a:cxn>
                <a:cxn ang="0">
                  <a:pos x="21" y="169"/>
                </a:cxn>
                <a:cxn ang="0">
                  <a:pos x="28" y="215"/>
                </a:cxn>
                <a:cxn ang="0">
                  <a:pos x="35" y="262"/>
                </a:cxn>
                <a:cxn ang="0">
                  <a:pos x="43" y="308"/>
                </a:cxn>
                <a:cxn ang="0">
                  <a:pos x="51" y="354"/>
                </a:cxn>
                <a:cxn ang="0">
                  <a:pos x="58" y="396"/>
                </a:cxn>
                <a:cxn ang="0">
                  <a:pos x="66" y="435"/>
                </a:cxn>
                <a:cxn ang="0">
                  <a:pos x="72" y="468"/>
                </a:cxn>
                <a:cxn ang="0">
                  <a:pos x="79" y="496"/>
                </a:cxn>
                <a:cxn ang="0">
                  <a:pos x="85" y="514"/>
                </a:cxn>
                <a:cxn ang="0">
                  <a:pos x="91" y="525"/>
                </a:cxn>
                <a:cxn ang="0">
                  <a:pos x="100" y="522"/>
                </a:cxn>
                <a:cxn ang="0">
                  <a:pos x="110" y="517"/>
                </a:cxn>
                <a:cxn ang="0">
                  <a:pos x="120" y="507"/>
                </a:cxn>
                <a:cxn ang="0">
                  <a:pos x="123" y="497"/>
                </a:cxn>
                <a:cxn ang="0">
                  <a:pos x="123" y="483"/>
                </a:cxn>
                <a:cxn ang="0">
                  <a:pos x="122" y="468"/>
                </a:cxn>
                <a:cxn ang="0">
                  <a:pos x="120" y="457"/>
                </a:cxn>
                <a:cxn ang="0">
                  <a:pos x="118" y="444"/>
                </a:cxn>
                <a:cxn ang="0">
                  <a:pos x="113" y="431"/>
                </a:cxn>
                <a:cxn ang="0">
                  <a:pos x="110" y="417"/>
                </a:cxn>
                <a:cxn ang="0">
                  <a:pos x="105" y="402"/>
                </a:cxn>
                <a:cxn ang="0">
                  <a:pos x="103" y="389"/>
                </a:cxn>
                <a:cxn ang="0">
                  <a:pos x="102" y="378"/>
                </a:cxn>
                <a:cxn ang="0">
                  <a:pos x="103" y="367"/>
                </a:cxn>
                <a:cxn ang="0">
                  <a:pos x="104" y="358"/>
                </a:cxn>
                <a:cxn ang="0">
                  <a:pos x="110" y="348"/>
                </a:cxn>
                <a:cxn ang="0">
                  <a:pos x="119" y="347"/>
                </a:cxn>
                <a:cxn ang="0">
                  <a:pos x="130" y="354"/>
                </a:cxn>
                <a:cxn ang="0">
                  <a:pos x="143" y="367"/>
                </a:cxn>
                <a:cxn ang="0">
                  <a:pos x="150" y="379"/>
                </a:cxn>
                <a:cxn ang="0">
                  <a:pos x="157" y="394"/>
                </a:cxn>
                <a:cxn ang="0">
                  <a:pos x="166" y="410"/>
                </a:cxn>
                <a:cxn ang="0">
                  <a:pos x="175" y="425"/>
                </a:cxn>
                <a:cxn ang="0">
                  <a:pos x="183" y="437"/>
                </a:cxn>
                <a:cxn ang="0">
                  <a:pos x="193" y="450"/>
                </a:cxn>
                <a:cxn ang="0">
                  <a:pos x="208" y="461"/>
                </a:cxn>
                <a:cxn ang="0">
                  <a:pos x="222" y="466"/>
                </a:cxn>
                <a:cxn ang="0">
                  <a:pos x="233" y="465"/>
                </a:cxn>
                <a:cxn ang="0">
                  <a:pos x="245" y="456"/>
                </a:cxn>
                <a:cxn ang="0">
                  <a:pos x="246" y="446"/>
                </a:cxn>
              </a:cxnLst>
              <a:rect l="0" t="0" r="r" b="b"/>
              <a:pathLst>
                <a:path w="247" h="525">
                  <a:moveTo>
                    <a:pt x="246" y="446"/>
                  </a:moveTo>
                  <a:lnTo>
                    <a:pt x="246" y="446"/>
                  </a:lnTo>
                  <a:lnTo>
                    <a:pt x="246" y="445"/>
                  </a:lnTo>
                  <a:lnTo>
                    <a:pt x="244" y="443"/>
                  </a:lnTo>
                  <a:lnTo>
                    <a:pt x="244" y="441"/>
                  </a:lnTo>
                  <a:lnTo>
                    <a:pt x="242" y="438"/>
                  </a:lnTo>
                  <a:lnTo>
                    <a:pt x="241" y="435"/>
                  </a:lnTo>
                  <a:lnTo>
                    <a:pt x="238" y="431"/>
                  </a:lnTo>
                  <a:lnTo>
                    <a:pt x="237" y="428"/>
                  </a:lnTo>
                  <a:lnTo>
                    <a:pt x="234" y="422"/>
                  </a:lnTo>
                  <a:lnTo>
                    <a:pt x="232" y="418"/>
                  </a:lnTo>
                  <a:lnTo>
                    <a:pt x="228" y="412"/>
                  </a:lnTo>
                  <a:lnTo>
                    <a:pt x="225" y="406"/>
                  </a:lnTo>
                  <a:lnTo>
                    <a:pt x="222" y="398"/>
                  </a:lnTo>
                  <a:lnTo>
                    <a:pt x="218" y="393"/>
                  </a:lnTo>
                  <a:lnTo>
                    <a:pt x="214" y="386"/>
                  </a:lnTo>
                  <a:lnTo>
                    <a:pt x="211" y="378"/>
                  </a:lnTo>
                  <a:lnTo>
                    <a:pt x="206" y="370"/>
                  </a:lnTo>
                  <a:lnTo>
                    <a:pt x="202" y="362"/>
                  </a:lnTo>
                  <a:lnTo>
                    <a:pt x="197" y="354"/>
                  </a:lnTo>
                  <a:lnTo>
                    <a:pt x="194" y="345"/>
                  </a:lnTo>
                  <a:lnTo>
                    <a:pt x="188" y="335"/>
                  </a:lnTo>
                  <a:lnTo>
                    <a:pt x="184" y="326"/>
                  </a:lnTo>
                  <a:lnTo>
                    <a:pt x="179" y="317"/>
                  </a:lnTo>
                  <a:lnTo>
                    <a:pt x="174" y="308"/>
                  </a:lnTo>
                  <a:lnTo>
                    <a:pt x="169" y="298"/>
                  </a:lnTo>
                  <a:lnTo>
                    <a:pt x="163" y="287"/>
                  </a:lnTo>
                  <a:lnTo>
                    <a:pt x="157" y="277"/>
                  </a:lnTo>
                  <a:lnTo>
                    <a:pt x="153" y="268"/>
                  </a:lnTo>
                  <a:lnTo>
                    <a:pt x="148" y="258"/>
                  </a:lnTo>
                  <a:lnTo>
                    <a:pt x="142" y="247"/>
                  </a:lnTo>
                  <a:lnTo>
                    <a:pt x="136" y="237"/>
                  </a:lnTo>
                  <a:lnTo>
                    <a:pt x="132" y="227"/>
                  </a:lnTo>
                  <a:lnTo>
                    <a:pt x="125" y="216"/>
                  </a:lnTo>
                  <a:lnTo>
                    <a:pt x="120" y="206"/>
                  </a:lnTo>
                  <a:lnTo>
                    <a:pt x="114" y="196"/>
                  </a:lnTo>
                  <a:lnTo>
                    <a:pt x="109" y="185"/>
                  </a:lnTo>
                  <a:lnTo>
                    <a:pt x="103" y="175"/>
                  </a:lnTo>
                  <a:lnTo>
                    <a:pt x="98" y="165"/>
                  </a:lnTo>
                  <a:lnTo>
                    <a:pt x="92" y="156"/>
                  </a:lnTo>
                  <a:lnTo>
                    <a:pt x="88" y="145"/>
                  </a:lnTo>
                  <a:lnTo>
                    <a:pt x="82" y="135"/>
                  </a:lnTo>
                  <a:lnTo>
                    <a:pt x="77" y="125"/>
                  </a:lnTo>
                  <a:lnTo>
                    <a:pt x="71" y="117"/>
                  </a:lnTo>
                  <a:lnTo>
                    <a:pt x="66" y="108"/>
                  </a:lnTo>
                  <a:lnTo>
                    <a:pt x="61" y="98"/>
                  </a:lnTo>
                  <a:lnTo>
                    <a:pt x="57" y="89"/>
                  </a:lnTo>
                  <a:lnTo>
                    <a:pt x="52" y="81"/>
                  </a:lnTo>
                  <a:lnTo>
                    <a:pt x="48" y="73"/>
                  </a:lnTo>
                  <a:lnTo>
                    <a:pt x="42" y="66"/>
                  </a:lnTo>
                  <a:lnTo>
                    <a:pt x="38" y="58"/>
                  </a:lnTo>
                  <a:lnTo>
                    <a:pt x="35" y="50"/>
                  </a:lnTo>
                  <a:lnTo>
                    <a:pt x="30" y="43"/>
                  </a:lnTo>
                  <a:lnTo>
                    <a:pt x="27" y="37"/>
                  </a:lnTo>
                  <a:lnTo>
                    <a:pt x="22" y="32"/>
                  </a:lnTo>
                  <a:lnTo>
                    <a:pt x="19" y="26"/>
                  </a:lnTo>
                  <a:lnTo>
                    <a:pt x="17" y="22"/>
                  </a:lnTo>
                  <a:lnTo>
                    <a:pt x="14" y="17"/>
                  </a:lnTo>
                  <a:lnTo>
                    <a:pt x="10" y="13"/>
                  </a:lnTo>
                  <a:lnTo>
                    <a:pt x="8" y="9"/>
                  </a:lnTo>
                  <a:lnTo>
                    <a:pt x="6" y="7"/>
                  </a:lnTo>
                  <a:lnTo>
                    <a:pt x="4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1" y="22"/>
                  </a:lnTo>
                  <a:lnTo>
                    <a:pt x="2" y="27"/>
                  </a:lnTo>
                  <a:lnTo>
                    <a:pt x="4" y="33"/>
                  </a:lnTo>
                  <a:lnTo>
                    <a:pt x="4" y="40"/>
                  </a:lnTo>
                  <a:lnTo>
                    <a:pt x="4" y="47"/>
                  </a:lnTo>
                  <a:lnTo>
                    <a:pt x="6" y="54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9" y="79"/>
                  </a:lnTo>
                  <a:lnTo>
                    <a:pt x="10" y="88"/>
                  </a:lnTo>
                  <a:lnTo>
                    <a:pt x="11" y="98"/>
                  </a:lnTo>
                  <a:lnTo>
                    <a:pt x="12" y="106"/>
                  </a:lnTo>
                  <a:lnTo>
                    <a:pt x="14" y="117"/>
                  </a:lnTo>
                  <a:lnTo>
                    <a:pt x="16" y="127"/>
                  </a:lnTo>
                  <a:lnTo>
                    <a:pt x="16" y="137"/>
                  </a:lnTo>
                  <a:lnTo>
                    <a:pt x="17" y="148"/>
                  </a:lnTo>
                  <a:lnTo>
                    <a:pt x="19" y="159"/>
                  </a:lnTo>
                  <a:lnTo>
                    <a:pt x="21" y="169"/>
                  </a:lnTo>
                  <a:lnTo>
                    <a:pt x="23" y="181"/>
                  </a:lnTo>
                  <a:lnTo>
                    <a:pt x="25" y="192"/>
                  </a:lnTo>
                  <a:lnTo>
                    <a:pt x="26" y="204"/>
                  </a:lnTo>
                  <a:lnTo>
                    <a:pt x="28" y="215"/>
                  </a:lnTo>
                  <a:lnTo>
                    <a:pt x="30" y="227"/>
                  </a:lnTo>
                  <a:lnTo>
                    <a:pt x="31" y="238"/>
                  </a:lnTo>
                  <a:lnTo>
                    <a:pt x="33" y="251"/>
                  </a:lnTo>
                  <a:lnTo>
                    <a:pt x="35" y="262"/>
                  </a:lnTo>
                  <a:lnTo>
                    <a:pt x="38" y="274"/>
                  </a:lnTo>
                  <a:lnTo>
                    <a:pt x="39" y="286"/>
                  </a:lnTo>
                  <a:lnTo>
                    <a:pt x="41" y="298"/>
                  </a:lnTo>
                  <a:lnTo>
                    <a:pt x="43" y="308"/>
                  </a:lnTo>
                  <a:lnTo>
                    <a:pt x="45" y="319"/>
                  </a:lnTo>
                  <a:lnTo>
                    <a:pt x="47" y="331"/>
                  </a:lnTo>
                  <a:lnTo>
                    <a:pt x="49" y="342"/>
                  </a:lnTo>
                  <a:lnTo>
                    <a:pt x="51" y="354"/>
                  </a:lnTo>
                  <a:lnTo>
                    <a:pt x="53" y="365"/>
                  </a:lnTo>
                  <a:lnTo>
                    <a:pt x="54" y="375"/>
                  </a:lnTo>
                  <a:lnTo>
                    <a:pt x="57" y="386"/>
                  </a:lnTo>
                  <a:lnTo>
                    <a:pt x="58" y="396"/>
                  </a:lnTo>
                  <a:lnTo>
                    <a:pt x="60" y="406"/>
                  </a:lnTo>
                  <a:lnTo>
                    <a:pt x="62" y="415"/>
                  </a:lnTo>
                  <a:lnTo>
                    <a:pt x="64" y="426"/>
                  </a:lnTo>
                  <a:lnTo>
                    <a:pt x="66" y="435"/>
                  </a:lnTo>
                  <a:lnTo>
                    <a:pt x="68" y="444"/>
                  </a:lnTo>
                  <a:lnTo>
                    <a:pt x="69" y="452"/>
                  </a:lnTo>
                  <a:lnTo>
                    <a:pt x="71" y="460"/>
                  </a:lnTo>
                  <a:lnTo>
                    <a:pt x="72" y="468"/>
                  </a:lnTo>
                  <a:lnTo>
                    <a:pt x="74" y="476"/>
                  </a:lnTo>
                  <a:lnTo>
                    <a:pt x="76" y="483"/>
                  </a:lnTo>
                  <a:lnTo>
                    <a:pt x="78" y="489"/>
                  </a:lnTo>
                  <a:lnTo>
                    <a:pt x="79" y="496"/>
                  </a:lnTo>
                  <a:lnTo>
                    <a:pt x="81" y="501"/>
                  </a:lnTo>
                  <a:lnTo>
                    <a:pt x="82" y="506"/>
                  </a:lnTo>
                  <a:lnTo>
                    <a:pt x="84" y="510"/>
                  </a:lnTo>
                  <a:lnTo>
                    <a:pt x="85" y="514"/>
                  </a:lnTo>
                  <a:lnTo>
                    <a:pt x="87" y="518"/>
                  </a:lnTo>
                  <a:lnTo>
                    <a:pt x="88" y="521"/>
                  </a:lnTo>
                  <a:lnTo>
                    <a:pt x="89" y="524"/>
                  </a:lnTo>
                  <a:lnTo>
                    <a:pt x="91" y="525"/>
                  </a:lnTo>
                  <a:lnTo>
                    <a:pt x="92" y="525"/>
                  </a:lnTo>
                  <a:lnTo>
                    <a:pt x="95" y="525"/>
                  </a:lnTo>
                  <a:lnTo>
                    <a:pt x="98" y="524"/>
                  </a:lnTo>
                  <a:lnTo>
                    <a:pt x="100" y="522"/>
                  </a:lnTo>
                  <a:lnTo>
                    <a:pt x="103" y="521"/>
                  </a:lnTo>
                  <a:lnTo>
                    <a:pt x="105" y="520"/>
                  </a:lnTo>
                  <a:lnTo>
                    <a:pt x="109" y="518"/>
                  </a:lnTo>
                  <a:lnTo>
                    <a:pt x="110" y="517"/>
                  </a:lnTo>
                  <a:lnTo>
                    <a:pt x="113" y="516"/>
                  </a:lnTo>
                  <a:lnTo>
                    <a:pt x="117" y="513"/>
                  </a:lnTo>
                  <a:lnTo>
                    <a:pt x="119" y="509"/>
                  </a:lnTo>
                  <a:lnTo>
                    <a:pt x="120" y="507"/>
                  </a:lnTo>
                  <a:lnTo>
                    <a:pt x="122" y="506"/>
                  </a:lnTo>
                  <a:lnTo>
                    <a:pt x="122" y="502"/>
                  </a:lnTo>
                  <a:lnTo>
                    <a:pt x="123" y="500"/>
                  </a:lnTo>
                  <a:lnTo>
                    <a:pt x="123" y="497"/>
                  </a:lnTo>
                  <a:lnTo>
                    <a:pt x="124" y="493"/>
                  </a:lnTo>
                  <a:lnTo>
                    <a:pt x="124" y="490"/>
                  </a:lnTo>
                  <a:lnTo>
                    <a:pt x="124" y="486"/>
                  </a:lnTo>
                  <a:lnTo>
                    <a:pt x="123" y="483"/>
                  </a:lnTo>
                  <a:lnTo>
                    <a:pt x="123" y="480"/>
                  </a:lnTo>
                  <a:lnTo>
                    <a:pt x="123" y="475"/>
                  </a:lnTo>
                  <a:lnTo>
                    <a:pt x="123" y="470"/>
                  </a:lnTo>
                  <a:lnTo>
                    <a:pt x="122" y="468"/>
                  </a:lnTo>
                  <a:lnTo>
                    <a:pt x="122" y="465"/>
                  </a:lnTo>
                  <a:lnTo>
                    <a:pt x="122" y="462"/>
                  </a:lnTo>
                  <a:lnTo>
                    <a:pt x="121" y="460"/>
                  </a:lnTo>
                  <a:lnTo>
                    <a:pt x="120" y="457"/>
                  </a:lnTo>
                  <a:lnTo>
                    <a:pt x="120" y="453"/>
                  </a:lnTo>
                  <a:lnTo>
                    <a:pt x="119" y="451"/>
                  </a:lnTo>
                  <a:lnTo>
                    <a:pt x="119" y="448"/>
                  </a:lnTo>
                  <a:lnTo>
                    <a:pt x="118" y="444"/>
                  </a:lnTo>
                  <a:lnTo>
                    <a:pt x="117" y="441"/>
                  </a:lnTo>
                  <a:lnTo>
                    <a:pt x="115" y="437"/>
                  </a:lnTo>
                  <a:lnTo>
                    <a:pt x="115" y="435"/>
                  </a:lnTo>
                  <a:lnTo>
                    <a:pt x="113" y="431"/>
                  </a:lnTo>
                  <a:lnTo>
                    <a:pt x="113" y="428"/>
                  </a:lnTo>
                  <a:lnTo>
                    <a:pt x="112" y="425"/>
                  </a:lnTo>
                  <a:lnTo>
                    <a:pt x="112" y="421"/>
                  </a:lnTo>
                  <a:lnTo>
                    <a:pt x="110" y="417"/>
                  </a:lnTo>
                  <a:lnTo>
                    <a:pt x="109" y="412"/>
                  </a:lnTo>
                  <a:lnTo>
                    <a:pt x="108" y="409"/>
                  </a:lnTo>
                  <a:lnTo>
                    <a:pt x="107" y="405"/>
                  </a:lnTo>
                  <a:lnTo>
                    <a:pt x="105" y="402"/>
                  </a:lnTo>
                  <a:lnTo>
                    <a:pt x="105" y="398"/>
                  </a:lnTo>
                  <a:lnTo>
                    <a:pt x="104" y="395"/>
                  </a:lnTo>
                  <a:lnTo>
                    <a:pt x="104" y="393"/>
                  </a:lnTo>
                  <a:lnTo>
                    <a:pt x="103" y="389"/>
                  </a:lnTo>
                  <a:lnTo>
                    <a:pt x="103" y="386"/>
                  </a:lnTo>
                  <a:lnTo>
                    <a:pt x="103" y="382"/>
                  </a:lnTo>
                  <a:lnTo>
                    <a:pt x="103" y="380"/>
                  </a:lnTo>
                  <a:lnTo>
                    <a:pt x="102" y="378"/>
                  </a:lnTo>
                  <a:lnTo>
                    <a:pt x="102" y="375"/>
                  </a:lnTo>
                  <a:lnTo>
                    <a:pt x="102" y="373"/>
                  </a:lnTo>
                  <a:lnTo>
                    <a:pt x="103" y="370"/>
                  </a:lnTo>
                  <a:lnTo>
                    <a:pt x="103" y="367"/>
                  </a:lnTo>
                  <a:lnTo>
                    <a:pt x="103" y="365"/>
                  </a:lnTo>
                  <a:lnTo>
                    <a:pt x="103" y="363"/>
                  </a:lnTo>
                  <a:lnTo>
                    <a:pt x="103" y="362"/>
                  </a:lnTo>
                  <a:lnTo>
                    <a:pt x="104" y="358"/>
                  </a:lnTo>
                  <a:lnTo>
                    <a:pt x="105" y="355"/>
                  </a:lnTo>
                  <a:lnTo>
                    <a:pt x="107" y="351"/>
                  </a:lnTo>
                  <a:lnTo>
                    <a:pt x="109" y="350"/>
                  </a:lnTo>
                  <a:lnTo>
                    <a:pt x="110" y="348"/>
                  </a:lnTo>
                  <a:lnTo>
                    <a:pt x="112" y="348"/>
                  </a:lnTo>
                  <a:lnTo>
                    <a:pt x="113" y="347"/>
                  </a:lnTo>
                  <a:lnTo>
                    <a:pt x="117" y="347"/>
                  </a:lnTo>
                  <a:lnTo>
                    <a:pt x="119" y="347"/>
                  </a:lnTo>
                  <a:lnTo>
                    <a:pt x="122" y="348"/>
                  </a:lnTo>
                  <a:lnTo>
                    <a:pt x="124" y="349"/>
                  </a:lnTo>
                  <a:lnTo>
                    <a:pt x="126" y="351"/>
                  </a:lnTo>
                  <a:lnTo>
                    <a:pt x="130" y="354"/>
                  </a:lnTo>
                  <a:lnTo>
                    <a:pt x="134" y="357"/>
                  </a:lnTo>
                  <a:lnTo>
                    <a:pt x="136" y="361"/>
                  </a:lnTo>
                  <a:lnTo>
                    <a:pt x="141" y="365"/>
                  </a:lnTo>
                  <a:lnTo>
                    <a:pt x="143" y="367"/>
                  </a:lnTo>
                  <a:lnTo>
                    <a:pt x="144" y="370"/>
                  </a:lnTo>
                  <a:lnTo>
                    <a:pt x="146" y="373"/>
                  </a:lnTo>
                  <a:lnTo>
                    <a:pt x="149" y="377"/>
                  </a:lnTo>
                  <a:lnTo>
                    <a:pt x="150" y="379"/>
                  </a:lnTo>
                  <a:lnTo>
                    <a:pt x="152" y="382"/>
                  </a:lnTo>
                  <a:lnTo>
                    <a:pt x="154" y="386"/>
                  </a:lnTo>
                  <a:lnTo>
                    <a:pt x="156" y="390"/>
                  </a:lnTo>
                  <a:lnTo>
                    <a:pt x="157" y="394"/>
                  </a:lnTo>
                  <a:lnTo>
                    <a:pt x="161" y="397"/>
                  </a:lnTo>
                  <a:lnTo>
                    <a:pt x="163" y="401"/>
                  </a:lnTo>
                  <a:lnTo>
                    <a:pt x="165" y="406"/>
                  </a:lnTo>
                  <a:lnTo>
                    <a:pt x="166" y="410"/>
                  </a:lnTo>
                  <a:lnTo>
                    <a:pt x="170" y="414"/>
                  </a:lnTo>
                  <a:lnTo>
                    <a:pt x="171" y="418"/>
                  </a:lnTo>
                  <a:lnTo>
                    <a:pt x="173" y="421"/>
                  </a:lnTo>
                  <a:lnTo>
                    <a:pt x="175" y="425"/>
                  </a:lnTo>
                  <a:lnTo>
                    <a:pt x="177" y="428"/>
                  </a:lnTo>
                  <a:lnTo>
                    <a:pt x="179" y="431"/>
                  </a:lnTo>
                  <a:lnTo>
                    <a:pt x="181" y="435"/>
                  </a:lnTo>
                  <a:lnTo>
                    <a:pt x="183" y="437"/>
                  </a:lnTo>
                  <a:lnTo>
                    <a:pt x="185" y="440"/>
                  </a:lnTo>
                  <a:lnTo>
                    <a:pt x="187" y="443"/>
                  </a:lnTo>
                  <a:lnTo>
                    <a:pt x="188" y="445"/>
                  </a:lnTo>
                  <a:lnTo>
                    <a:pt x="193" y="450"/>
                  </a:lnTo>
                  <a:lnTo>
                    <a:pt x="197" y="453"/>
                  </a:lnTo>
                  <a:lnTo>
                    <a:pt x="201" y="457"/>
                  </a:lnTo>
                  <a:lnTo>
                    <a:pt x="205" y="459"/>
                  </a:lnTo>
                  <a:lnTo>
                    <a:pt x="208" y="461"/>
                  </a:lnTo>
                  <a:lnTo>
                    <a:pt x="212" y="464"/>
                  </a:lnTo>
                  <a:lnTo>
                    <a:pt x="215" y="465"/>
                  </a:lnTo>
                  <a:lnTo>
                    <a:pt x="218" y="466"/>
                  </a:lnTo>
                  <a:lnTo>
                    <a:pt x="222" y="466"/>
                  </a:lnTo>
                  <a:lnTo>
                    <a:pt x="225" y="467"/>
                  </a:lnTo>
                  <a:lnTo>
                    <a:pt x="228" y="467"/>
                  </a:lnTo>
                  <a:lnTo>
                    <a:pt x="231" y="466"/>
                  </a:lnTo>
                  <a:lnTo>
                    <a:pt x="233" y="465"/>
                  </a:lnTo>
                  <a:lnTo>
                    <a:pt x="236" y="465"/>
                  </a:lnTo>
                  <a:lnTo>
                    <a:pt x="239" y="461"/>
                  </a:lnTo>
                  <a:lnTo>
                    <a:pt x="243" y="460"/>
                  </a:lnTo>
                  <a:lnTo>
                    <a:pt x="245" y="456"/>
                  </a:lnTo>
                  <a:lnTo>
                    <a:pt x="246" y="453"/>
                  </a:lnTo>
                  <a:lnTo>
                    <a:pt x="247" y="450"/>
                  </a:lnTo>
                  <a:lnTo>
                    <a:pt x="246" y="446"/>
                  </a:lnTo>
                  <a:lnTo>
                    <a:pt x="246" y="44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0" name="Freeform 178"/>
            <p:cNvSpPr>
              <a:spLocks/>
            </p:cNvSpPr>
            <p:nvPr/>
          </p:nvSpPr>
          <p:spPr bwMode="auto">
            <a:xfrm>
              <a:off x="3414" y="1539"/>
              <a:ext cx="688" cy="352"/>
            </a:xfrm>
            <a:custGeom>
              <a:avLst/>
              <a:gdLst/>
              <a:ahLst/>
              <a:cxnLst>
                <a:cxn ang="0">
                  <a:pos x="481" y="40"/>
                </a:cxn>
                <a:cxn ang="0">
                  <a:pos x="468" y="38"/>
                </a:cxn>
                <a:cxn ang="0">
                  <a:pos x="446" y="36"/>
                </a:cxn>
                <a:cxn ang="0">
                  <a:pos x="419" y="34"/>
                </a:cxn>
                <a:cxn ang="0">
                  <a:pos x="384" y="29"/>
                </a:cxn>
                <a:cxn ang="0">
                  <a:pos x="346" y="26"/>
                </a:cxn>
                <a:cxn ang="0">
                  <a:pos x="303" y="21"/>
                </a:cxn>
                <a:cxn ang="0">
                  <a:pos x="259" y="17"/>
                </a:cxn>
                <a:cxn ang="0">
                  <a:pos x="215" y="13"/>
                </a:cxn>
                <a:cxn ang="0">
                  <a:pos x="171" y="9"/>
                </a:cxn>
                <a:cxn ang="0">
                  <a:pos x="130" y="5"/>
                </a:cxn>
                <a:cxn ang="0">
                  <a:pos x="92" y="3"/>
                </a:cxn>
                <a:cxn ang="0">
                  <a:pos x="58" y="1"/>
                </a:cxn>
                <a:cxn ang="0">
                  <a:pos x="30" y="0"/>
                </a:cxn>
                <a:cxn ang="0">
                  <a:pos x="11" y="0"/>
                </a:cxn>
                <a:cxn ang="0">
                  <a:pos x="0" y="1"/>
                </a:cxn>
                <a:cxn ang="0">
                  <a:pos x="4" y="6"/>
                </a:cxn>
                <a:cxn ang="0">
                  <a:pos x="21" y="17"/>
                </a:cxn>
                <a:cxn ang="0">
                  <a:pos x="44" y="30"/>
                </a:cxn>
                <a:cxn ang="0">
                  <a:pos x="73" y="46"/>
                </a:cxn>
                <a:cxn ang="0">
                  <a:pos x="107" y="66"/>
                </a:cxn>
                <a:cxn ang="0">
                  <a:pos x="145" y="85"/>
                </a:cxn>
                <a:cxn ang="0">
                  <a:pos x="184" y="107"/>
                </a:cxn>
                <a:cxn ang="0">
                  <a:pos x="225" y="129"/>
                </a:cxn>
                <a:cxn ang="0">
                  <a:pos x="266" y="149"/>
                </a:cxn>
                <a:cxn ang="0">
                  <a:pos x="306" y="169"/>
                </a:cxn>
                <a:cxn ang="0">
                  <a:pos x="342" y="187"/>
                </a:cxn>
                <a:cxn ang="0">
                  <a:pos x="377" y="202"/>
                </a:cxn>
                <a:cxn ang="0">
                  <a:pos x="406" y="215"/>
                </a:cxn>
                <a:cxn ang="0">
                  <a:pos x="430" y="223"/>
                </a:cxn>
                <a:cxn ang="0">
                  <a:pos x="447" y="225"/>
                </a:cxn>
                <a:cxn ang="0">
                  <a:pos x="456" y="223"/>
                </a:cxn>
                <a:cxn ang="0">
                  <a:pos x="461" y="211"/>
                </a:cxn>
                <a:cxn ang="0">
                  <a:pos x="462" y="201"/>
                </a:cxn>
                <a:cxn ang="0">
                  <a:pos x="461" y="191"/>
                </a:cxn>
                <a:cxn ang="0">
                  <a:pos x="454" y="177"/>
                </a:cxn>
                <a:cxn ang="0">
                  <a:pos x="443" y="168"/>
                </a:cxn>
                <a:cxn ang="0">
                  <a:pos x="430" y="161"/>
                </a:cxn>
                <a:cxn ang="0">
                  <a:pos x="421" y="156"/>
                </a:cxn>
                <a:cxn ang="0">
                  <a:pos x="410" y="152"/>
                </a:cxn>
                <a:cxn ang="0">
                  <a:pos x="398" y="148"/>
                </a:cxn>
                <a:cxn ang="0">
                  <a:pos x="383" y="144"/>
                </a:cxn>
                <a:cxn ang="0">
                  <a:pos x="371" y="138"/>
                </a:cxn>
                <a:cxn ang="0">
                  <a:pos x="359" y="132"/>
                </a:cxn>
                <a:cxn ang="0">
                  <a:pos x="348" y="127"/>
                </a:cxn>
                <a:cxn ang="0">
                  <a:pos x="334" y="114"/>
                </a:cxn>
                <a:cxn ang="0">
                  <a:pos x="331" y="105"/>
                </a:cxn>
                <a:cxn ang="0">
                  <a:pos x="334" y="95"/>
                </a:cxn>
                <a:cxn ang="0">
                  <a:pos x="344" y="90"/>
                </a:cxn>
                <a:cxn ang="0">
                  <a:pos x="353" y="88"/>
                </a:cxn>
                <a:cxn ang="0">
                  <a:pos x="364" y="87"/>
                </a:cxn>
                <a:cxn ang="0">
                  <a:pos x="377" y="87"/>
                </a:cxn>
                <a:cxn ang="0">
                  <a:pos x="393" y="88"/>
                </a:cxn>
                <a:cxn ang="0">
                  <a:pos x="411" y="90"/>
                </a:cxn>
                <a:cxn ang="0">
                  <a:pos x="426" y="91"/>
                </a:cxn>
                <a:cxn ang="0">
                  <a:pos x="441" y="91"/>
                </a:cxn>
                <a:cxn ang="0">
                  <a:pos x="453" y="89"/>
                </a:cxn>
                <a:cxn ang="0">
                  <a:pos x="466" y="85"/>
                </a:cxn>
                <a:cxn ang="0">
                  <a:pos x="480" y="77"/>
                </a:cxn>
                <a:cxn ang="0">
                  <a:pos x="488" y="69"/>
                </a:cxn>
                <a:cxn ang="0">
                  <a:pos x="492" y="58"/>
                </a:cxn>
                <a:cxn ang="0">
                  <a:pos x="492" y="46"/>
                </a:cxn>
                <a:cxn ang="0">
                  <a:pos x="484" y="41"/>
                </a:cxn>
              </a:cxnLst>
              <a:rect l="0" t="0" r="r" b="b"/>
              <a:pathLst>
                <a:path w="492" h="226">
                  <a:moveTo>
                    <a:pt x="484" y="41"/>
                  </a:moveTo>
                  <a:lnTo>
                    <a:pt x="483" y="41"/>
                  </a:lnTo>
                  <a:lnTo>
                    <a:pt x="483" y="41"/>
                  </a:lnTo>
                  <a:lnTo>
                    <a:pt x="481" y="40"/>
                  </a:lnTo>
                  <a:lnTo>
                    <a:pt x="478" y="40"/>
                  </a:lnTo>
                  <a:lnTo>
                    <a:pt x="475" y="40"/>
                  </a:lnTo>
                  <a:lnTo>
                    <a:pt x="472" y="40"/>
                  </a:lnTo>
                  <a:lnTo>
                    <a:pt x="468" y="38"/>
                  </a:lnTo>
                  <a:lnTo>
                    <a:pt x="464" y="38"/>
                  </a:lnTo>
                  <a:lnTo>
                    <a:pt x="459" y="37"/>
                  </a:lnTo>
                  <a:lnTo>
                    <a:pt x="453" y="36"/>
                  </a:lnTo>
                  <a:lnTo>
                    <a:pt x="446" y="36"/>
                  </a:lnTo>
                  <a:lnTo>
                    <a:pt x="441" y="35"/>
                  </a:lnTo>
                  <a:lnTo>
                    <a:pt x="434" y="35"/>
                  </a:lnTo>
                  <a:lnTo>
                    <a:pt x="426" y="34"/>
                  </a:lnTo>
                  <a:lnTo>
                    <a:pt x="419" y="34"/>
                  </a:lnTo>
                  <a:lnTo>
                    <a:pt x="411" y="33"/>
                  </a:lnTo>
                  <a:lnTo>
                    <a:pt x="402" y="32"/>
                  </a:lnTo>
                  <a:lnTo>
                    <a:pt x="393" y="30"/>
                  </a:lnTo>
                  <a:lnTo>
                    <a:pt x="384" y="29"/>
                  </a:lnTo>
                  <a:lnTo>
                    <a:pt x="375" y="28"/>
                  </a:lnTo>
                  <a:lnTo>
                    <a:pt x="365" y="27"/>
                  </a:lnTo>
                  <a:lnTo>
                    <a:pt x="356" y="27"/>
                  </a:lnTo>
                  <a:lnTo>
                    <a:pt x="346" y="26"/>
                  </a:lnTo>
                  <a:lnTo>
                    <a:pt x="336" y="25"/>
                  </a:lnTo>
                  <a:lnTo>
                    <a:pt x="325" y="24"/>
                  </a:lnTo>
                  <a:lnTo>
                    <a:pt x="315" y="22"/>
                  </a:lnTo>
                  <a:lnTo>
                    <a:pt x="303" y="21"/>
                  </a:lnTo>
                  <a:lnTo>
                    <a:pt x="293" y="20"/>
                  </a:lnTo>
                  <a:lnTo>
                    <a:pt x="282" y="19"/>
                  </a:lnTo>
                  <a:lnTo>
                    <a:pt x="270" y="18"/>
                  </a:lnTo>
                  <a:lnTo>
                    <a:pt x="259" y="17"/>
                  </a:lnTo>
                  <a:lnTo>
                    <a:pt x="249" y="17"/>
                  </a:lnTo>
                  <a:lnTo>
                    <a:pt x="238" y="14"/>
                  </a:lnTo>
                  <a:lnTo>
                    <a:pt x="227" y="13"/>
                  </a:lnTo>
                  <a:lnTo>
                    <a:pt x="215" y="13"/>
                  </a:lnTo>
                  <a:lnTo>
                    <a:pt x="204" y="12"/>
                  </a:lnTo>
                  <a:lnTo>
                    <a:pt x="193" y="11"/>
                  </a:lnTo>
                  <a:lnTo>
                    <a:pt x="183" y="10"/>
                  </a:lnTo>
                  <a:lnTo>
                    <a:pt x="171" y="9"/>
                  </a:lnTo>
                  <a:lnTo>
                    <a:pt x="161" y="8"/>
                  </a:lnTo>
                  <a:lnTo>
                    <a:pt x="150" y="6"/>
                  </a:lnTo>
                  <a:lnTo>
                    <a:pt x="140" y="6"/>
                  </a:lnTo>
                  <a:lnTo>
                    <a:pt x="130" y="5"/>
                  </a:lnTo>
                  <a:lnTo>
                    <a:pt x="121" y="4"/>
                  </a:lnTo>
                  <a:lnTo>
                    <a:pt x="110" y="4"/>
                  </a:lnTo>
                  <a:lnTo>
                    <a:pt x="101" y="3"/>
                  </a:lnTo>
                  <a:lnTo>
                    <a:pt x="92" y="3"/>
                  </a:lnTo>
                  <a:lnTo>
                    <a:pt x="83" y="3"/>
                  </a:lnTo>
                  <a:lnTo>
                    <a:pt x="74" y="2"/>
                  </a:lnTo>
                  <a:lnTo>
                    <a:pt x="66" y="1"/>
                  </a:lnTo>
                  <a:lnTo>
                    <a:pt x="58" y="1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4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7" y="13"/>
                  </a:lnTo>
                  <a:lnTo>
                    <a:pt x="21" y="17"/>
                  </a:lnTo>
                  <a:lnTo>
                    <a:pt x="27" y="20"/>
                  </a:lnTo>
                  <a:lnTo>
                    <a:pt x="32" y="24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52" y="34"/>
                  </a:lnTo>
                  <a:lnTo>
                    <a:pt x="58" y="38"/>
                  </a:lnTo>
                  <a:lnTo>
                    <a:pt x="66" y="43"/>
                  </a:lnTo>
                  <a:lnTo>
                    <a:pt x="73" y="46"/>
                  </a:lnTo>
                  <a:lnTo>
                    <a:pt x="82" y="52"/>
                  </a:lnTo>
                  <a:lnTo>
                    <a:pt x="90" y="56"/>
                  </a:lnTo>
                  <a:lnTo>
                    <a:pt x="99" y="60"/>
                  </a:lnTo>
                  <a:lnTo>
                    <a:pt x="107" y="66"/>
                  </a:lnTo>
                  <a:lnTo>
                    <a:pt x="117" y="71"/>
                  </a:lnTo>
                  <a:lnTo>
                    <a:pt x="125" y="75"/>
                  </a:lnTo>
                  <a:lnTo>
                    <a:pt x="135" y="81"/>
                  </a:lnTo>
                  <a:lnTo>
                    <a:pt x="145" y="85"/>
                  </a:lnTo>
                  <a:lnTo>
                    <a:pt x="155" y="91"/>
                  </a:lnTo>
                  <a:lnTo>
                    <a:pt x="164" y="97"/>
                  </a:lnTo>
                  <a:lnTo>
                    <a:pt x="174" y="103"/>
                  </a:lnTo>
                  <a:lnTo>
                    <a:pt x="184" y="107"/>
                  </a:lnTo>
                  <a:lnTo>
                    <a:pt x="195" y="113"/>
                  </a:lnTo>
                  <a:lnTo>
                    <a:pt x="205" y="119"/>
                  </a:lnTo>
                  <a:lnTo>
                    <a:pt x="215" y="123"/>
                  </a:lnTo>
                  <a:lnTo>
                    <a:pt x="225" y="129"/>
                  </a:lnTo>
                  <a:lnTo>
                    <a:pt x="236" y="135"/>
                  </a:lnTo>
                  <a:lnTo>
                    <a:pt x="246" y="139"/>
                  </a:lnTo>
                  <a:lnTo>
                    <a:pt x="256" y="145"/>
                  </a:lnTo>
                  <a:lnTo>
                    <a:pt x="266" y="149"/>
                  </a:lnTo>
                  <a:lnTo>
                    <a:pt x="276" y="155"/>
                  </a:lnTo>
                  <a:lnTo>
                    <a:pt x="286" y="160"/>
                  </a:lnTo>
                  <a:lnTo>
                    <a:pt x="296" y="164"/>
                  </a:lnTo>
                  <a:lnTo>
                    <a:pt x="306" y="169"/>
                  </a:lnTo>
                  <a:lnTo>
                    <a:pt x="316" y="174"/>
                  </a:lnTo>
                  <a:lnTo>
                    <a:pt x="325" y="179"/>
                  </a:lnTo>
                  <a:lnTo>
                    <a:pt x="334" y="183"/>
                  </a:lnTo>
                  <a:lnTo>
                    <a:pt x="342" y="187"/>
                  </a:lnTo>
                  <a:lnTo>
                    <a:pt x="352" y="192"/>
                  </a:lnTo>
                  <a:lnTo>
                    <a:pt x="361" y="195"/>
                  </a:lnTo>
                  <a:lnTo>
                    <a:pt x="369" y="199"/>
                  </a:lnTo>
                  <a:lnTo>
                    <a:pt x="377" y="202"/>
                  </a:lnTo>
                  <a:lnTo>
                    <a:pt x="385" y="206"/>
                  </a:lnTo>
                  <a:lnTo>
                    <a:pt x="393" y="209"/>
                  </a:lnTo>
                  <a:lnTo>
                    <a:pt x="400" y="211"/>
                  </a:lnTo>
                  <a:lnTo>
                    <a:pt x="406" y="215"/>
                  </a:lnTo>
                  <a:lnTo>
                    <a:pt x="413" y="217"/>
                  </a:lnTo>
                  <a:lnTo>
                    <a:pt x="420" y="218"/>
                  </a:lnTo>
                  <a:lnTo>
                    <a:pt x="425" y="220"/>
                  </a:lnTo>
                  <a:lnTo>
                    <a:pt x="430" y="223"/>
                  </a:lnTo>
                  <a:lnTo>
                    <a:pt x="436" y="224"/>
                  </a:lnTo>
                  <a:lnTo>
                    <a:pt x="440" y="224"/>
                  </a:lnTo>
                  <a:lnTo>
                    <a:pt x="444" y="225"/>
                  </a:lnTo>
                  <a:lnTo>
                    <a:pt x="447" y="225"/>
                  </a:lnTo>
                  <a:lnTo>
                    <a:pt x="451" y="226"/>
                  </a:lnTo>
                  <a:lnTo>
                    <a:pt x="453" y="224"/>
                  </a:lnTo>
                  <a:lnTo>
                    <a:pt x="455" y="224"/>
                  </a:lnTo>
                  <a:lnTo>
                    <a:pt x="456" y="223"/>
                  </a:lnTo>
                  <a:lnTo>
                    <a:pt x="457" y="223"/>
                  </a:lnTo>
                  <a:lnTo>
                    <a:pt x="459" y="218"/>
                  </a:lnTo>
                  <a:lnTo>
                    <a:pt x="459" y="215"/>
                  </a:lnTo>
                  <a:lnTo>
                    <a:pt x="461" y="211"/>
                  </a:lnTo>
                  <a:lnTo>
                    <a:pt x="461" y="209"/>
                  </a:lnTo>
                  <a:lnTo>
                    <a:pt x="461" y="206"/>
                  </a:lnTo>
                  <a:lnTo>
                    <a:pt x="462" y="203"/>
                  </a:lnTo>
                  <a:lnTo>
                    <a:pt x="462" y="201"/>
                  </a:lnTo>
                  <a:lnTo>
                    <a:pt x="462" y="198"/>
                  </a:lnTo>
                  <a:lnTo>
                    <a:pt x="462" y="195"/>
                  </a:lnTo>
                  <a:lnTo>
                    <a:pt x="462" y="192"/>
                  </a:lnTo>
                  <a:lnTo>
                    <a:pt x="461" y="191"/>
                  </a:lnTo>
                  <a:lnTo>
                    <a:pt x="461" y="187"/>
                  </a:lnTo>
                  <a:lnTo>
                    <a:pt x="459" y="183"/>
                  </a:lnTo>
                  <a:lnTo>
                    <a:pt x="455" y="179"/>
                  </a:lnTo>
                  <a:lnTo>
                    <a:pt x="454" y="177"/>
                  </a:lnTo>
                  <a:lnTo>
                    <a:pt x="452" y="175"/>
                  </a:lnTo>
                  <a:lnTo>
                    <a:pt x="449" y="172"/>
                  </a:lnTo>
                  <a:lnTo>
                    <a:pt x="446" y="170"/>
                  </a:lnTo>
                  <a:lnTo>
                    <a:pt x="443" y="168"/>
                  </a:lnTo>
                  <a:lnTo>
                    <a:pt x="440" y="167"/>
                  </a:lnTo>
                  <a:lnTo>
                    <a:pt x="436" y="164"/>
                  </a:lnTo>
                  <a:lnTo>
                    <a:pt x="433" y="162"/>
                  </a:lnTo>
                  <a:lnTo>
                    <a:pt x="430" y="161"/>
                  </a:lnTo>
                  <a:lnTo>
                    <a:pt x="428" y="160"/>
                  </a:lnTo>
                  <a:lnTo>
                    <a:pt x="425" y="159"/>
                  </a:lnTo>
                  <a:lnTo>
                    <a:pt x="423" y="159"/>
                  </a:lnTo>
                  <a:lnTo>
                    <a:pt x="421" y="156"/>
                  </a:lnTo>
                  <a:lnTo>
                    <a:pt x="418" y="155"/>
                  </a:lnTo>
                  <a:lnTo>
                    <a:pt x="415" y="154"/>
                  </a:lnTo>
                  <a:lnTo>
                    <a:pt x="413" y="153"/>
                  </a:lnTo>
                  <a:lnTo>
                    <a:pt x="410" y="152"/>
                  </a:lnTo>
                  <a:lnTo>
                    <a:pt x="406" y="152"/>
                  </a:lnTo>
                  <a:lnTo>
                    <a:pt x="404" y="149"/>
                  </a:lnTo>
                  <a:lnTo>
                    <a:pt x="401" y="149"/>
                  </a:lnTo>
                  <a:lnTo>
                    <a:pt x="398" y="148"/>
                  </a:lnTo>
                  <a:lnTo>
                    <a:pt x="394" y="146"/>
                  </a:lnTo>
                  <a:lnTo>
                    <a:pt x="391" y="146"/>
                  </a:lnTo>
                  <a:lnTo>
                    <a:pt x="388" y="145"/>
                  </a:lnTo>
                  <a:lnTo>
                    <a:pt x="383" y="144"/>
                  </a:lnTo>
                  <a:lnTo>
                    <a:pt x="380" y="141"/>
                  </a:lnTo>
                  <a:lnTo>
                    <a:pt x="377" y="140"/>
                  </a:lnTo>
                  <a:lnTo>
                    <a:pt x="373" y="139"/>
                  </a:lnTo>
                  <a:lnTo>
                    <a:pt x="371" y="138"/>
                  </a:lnTo>
                  <a:lnTo>
                    <a:pt x="368" y="137"/>
                  </a:lnTo>
                  <a:lnTo>
                    <a:pt x="364" y="136"/>
                  </a:lnTo>
                  <a:lnTo>
                    <a:pt x="362" y="135"/>
                  </a:lnTo>
                  <a:lnTo>
                    <a:pt x="359" y="132"/>
                  </a:lnTo>
                  <a:lnTo>
                    <a:pt x="356" y="131"/>
                  </a:lnTo>
                  <a:lnTo>
                    <a:pt x="354" y="130"/>
                  </a:lnTo>
                  <a:lnTo>
                    <a:pt x="351" y="128"/>
                  </a:lnTo>
                  <a:lnTo>
                    <a:pt x="348" y="127"/>
                  </a:lnTo>
                  <a:lnTo>
                    <a:pt x="344" y="123"/>
                  </a:lnTo>
                  <a:lnTo>
                    <a:pt x="340" y="120"/>
                  </a:lnTo>
                  <a:lnTo>
                    <a:pt x="338" y="117"/>
                  </a:lnTo>
                  <a:lnTo>
                    <a:pt x="334" y="114"/>
                  </a:lnTo>
                  <a:lnTo>
                    <a:pt x="333" y="112"/>
                  </a:lnTo>
                  <a:lnTo>
                    <a:pt x="331" y="109"/>
                  </a:lnTo>
                  <a:lnTo>
                    <a:pt x="331" y="106"/>
                  </a:lnTo>
                  <a:lnTo>
                    <a:pt x="331" y="105"/>
                  </a:lnTo>
                  <a:lnTo>
                    <a:pt x="331" y="103"/>
                  </a:lnTo>
                  <a:lnTo>
                    <a:pt x="331" y="99"/>
                  </a:lnTo>
                  <a:lnTo>
                    <a:pt x="332" y="98"/>
                  </a:lnTo>
                  <a:lnTo>
                    <a:pt x="334" y="95"/>
                  </a:lnTo>
                  <a:lnTo>
                    <a:pt x="337" y="95"/>
                  </a:lnTo>
                  <a:lnTo>
                    <a:pt x="339" y="92"/>
                  </a:lnTo>
                  <a:lnTo>
                    <a:pt x="342" y="91"/>
                  </a:lnTo>
                  <a:lnTo>
                    <a:pt x="344" y="90"/>
                  </a:lnTo>
                  <a:lnTo>
                    <a:pt x="347" y="89"/>
                  </a:lnTo>
                  <a:lnTo>
                    <a:pt x="349" y="89"/>
                  </a:lnTo>
                  <a:lnTo>
                    <a:pt x="351" y="89"/>
                  </a:lnTo>
                  <a:lnTo>
                    <a:pt x="353" y="88"/>
                  </a:lnTo>
                  <a:lnTo>
                    <a:pt x="356" y="88"/>
                  </a:lnTo>
                  <a:lnTo>
                    <a:pt x="359" y="87"/>
                  </a:lnTo>
                  <a:lnTo>
                    <a:pt x="361" y="87"/>
                  </a:lnTo>
                  <a:lnTo>
                    <a:pt x="364" y="87"/>
                  </a:lnTo>
                  <a:lnTo>
                    <a:pt x="368" y="87"/>
                  </a:lnTo>
                  <a:lnTo>
                    <a:pt x="371" y="87"/>
                  </a:lnTo>
                  <a:lnTo>
                    <a:pt x="374" y="87"/>
                  </a:lnTo>
                  <a:lnTo>
                    <a:pt x="377" y="87"/>
                  </a:lnTo>
                  <a:lnTo>
                    <a:pt x="381" y="87"/>
                  </a:lnTo>
                  <a:lnTo>
                    <a:pt x="385" y="88"/>
                  </a:lnTo>
                  <a:lnTo>
                    <a:pt x="389" y="88"/>
                  </a:lnTo>
                  <a:lnTo>
                    <a:pt x="393" y="88"/>
                  </a:lnTo>
                  <a:lnTo>
                    <a:pt x="396" y="89"/>
                  </a:lnTo>
                  <a:lnTo>
                    <a:pt x="402" y="89"/>
                  </a:lnTo>
                  <a:lnTo>
                    <a:pt x="406" y="90"/>
                  </a:lnTo>
                  <a:lnTo>
                    <a:pt x="411" y="90"/>
                  </a:lnTo>
                  <a:lnTo>
                    <a:pt x="414" y="91"/>
                  </a:lnTo>
                  <a:lnTo>
                    <a:pt x="419" y="91"/>
                  </a:lnTo>
                  <a:lnTo>
                    <a:pt x="423" y="91"/>
                  </a:lnTo>
                  <a:lnTo>
                    <a:pt x="426" y="91"/>
                  </a:lnTo>
                  <a:lnTo>
                    <a:pt x="431" y="91"/>
                  </a:lnTo>
                  <a:lnTo>
                    <a:pt x="434" y="91"/>
                  </a:lnTo>
                  <a:lnTo>
                    <a:pt x="437" y="91"/>
                  </a:lnTo>
                  <a:lnTo>
                    <a:pt x="441" y="91"/>
                  </a:lnTo>
                  <a:lnTo>
                    <a:pt x="444" y="91"/>
                  </a:lnTo>
                  <a:lnTo>
                    <a:pt x="447" y="90"/>
                  </a:lnTo>
                  <a:lnTo>
                    <a:pt x="451" y="90"/>
                  </a:lnTo>
                  <a:lnTo>
                    <a:pt x="453" y="89"/>
                  </a:lnTo>
                  <a:lnTo>
                    <a:pt x="456" y="89"/>
                  </a:lnTo>
                  <a:lnTo>
                    <a:pt x="459" y="89"/>
                  </a:lnTo>
                  <a:lnTo>
                    <a:pt x="462" y="88"/>
                  </a:lnTo>
                  <a:lnTo>
                    <a:pt x="466" y="85"/>
                  </a:lnTo>
                  <a:lnTo>
                    <a:pt x="471" y="84"/>
                  </a:lnTo>
                  <a:lnTo>
                    <a:pt x="474" y="82"/>
                  </a:lnTo>
                  <a:lnTo>
                    <a:pt x="477" y="81"/>
                  </a:lnTo>
                  <a:lnTo>
                    <a:pt x="480" y="77"/>
                  </a:lnTo>
                  <a:lnTo>
                    <a:pt x="483" y="75"/>
                  </a:lnTo>
                  <a:lnTo>
                    <a:pt x="485" y="74"/>
                  </a:lnTo>
                  <a:lnTo>
                    <a:pt x="487" y="72"/>
                  </a:lnTo>
                  <a:lnTo>
                    <a:pt x="488" y="69"/>
                  </a:lnTo>
                  <a:lnTo>
                    <a:pt x="490" y="66"/>
                  </a:lnTo>
                  <a:lnTo>
                    <a:pt x="492" y="64"/>
                  </a:lnTo>
                  <a:lnTo>
                    <a:pt x="492" y="60"/>
                  </a:lnTo>
                  <a:lnTo>
                    <a:pt x="492" y="58"/>
                  </a:lnTo>
                  <a:lnTo>
                    <a:pt x="492" y="56"/>
                  </a:lnTo>
                  <a:lnTo>
                    <a:pt x="492" y="53"/>
                  </a:lnTo>
                  <a:lnTo>
                    <a:pt x="492" y="52"/>
                  </a:lnTo>
                  <a:lnTo>
                    <a:pt x="492" y="46"/>
                  </a:lnTo>
                  <a:lnTo>
                    <a:pt x="490" y="44"/>
                  </a:lnTo>
                  <a:lnTo>
                    <a:pt x="486" y="42"/>
                  </a:lnTo>
                  <a:lnTo>
                    <a:pt x="484" y="41"/>
                  </a:lnTo>
                  <a:lnTo>
                    <a:pt x="484" y="41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1" name="Freeform 179"/>
            <p:cNvSpPr>
              <a:spLocks/>
            </p:cNvSpPr>
            <p:nvPr/>
          </p:nvSpPr>
          <p:spPr bwMode="auto">
            <a:xfrm>
              <a:off x="3600" y="1907"/>
              <a:ext cx="510" cy="545"/>
            </a:xfrm>
            <a:custGeom>
              <a:avLst/>
              <a:gdLst/>
              <a:ahLst/>
              <a:cxnLst>
                <a:cxn ang="0">
                  <a:pos x="258" y="8"/>
                </a:cxn>
                <a:cxn ang="0">
                  <a:pos x="248" y="18"/>
                </a:cxn>
                <a:cxn ang="0">
                  <a:pos x="235" y="35"/>
                </a:cxn>
                <a:cxn ang="0">
                  <a:pos x="216" y="56"/>
                </a:cxn>
                <a:cxn ang="0">
                  <a:pos x="196" y="81"/>
                </a:cxn>
                <a:cxn ang="0">
                  <a:pos x="174" y="108"/>
                </a:cxn>
                <a:cxn ang="0">
                  <a:pos x="150" y="138"/>
                </a:cxn>
                <a:cxn ang="0">
                  <a:pos x="126" y="169"/>
                </a:cxn>
                <a:cxn ang="0">
                  <a:pos x="101" y="199"/>
                </a:cxn>
                <a:cxn ang="0">
                  <a:pos x="78" y="229"/>
                </a:cxn>
                <a:cxn ang="0">
                  <a:pos x="57" y="256"/>
                </a:cxn>
                <a:cxn ang="0">
                  <a:pos x="37" y="281"/>
                </a:cxn>
                <a:cxn ang="0">
                  <a:pos x="21" y="303"/>
                </a:cxn>
                <a:cxn ang="0">
                  <a:pos x="9" y="320"/>
                </a:cxn>
                <a:cxn ang="0">
                  <a:pos x="2" y="332"/>
                </a:cxn>
                <a:cxn ang="0">
                  <a:pos x="2" y="336"/>
                </a:cxn>
                <a:cxn ang="0">
                  <a:pos x="14" y="331"/>
                </a:cxn>
                <a:cxn ang="0">
                  <a:pos x="30" y="321"/>
                </a:cxn>
                <a:cxn ang="0">
                  <a:pos x="53" y="310"/>
                </a:cxn>
                <a:cxn ang="0">
                  <a:pos x="81" y="296"/>
                </a:cxn>
                <a:cxn ang="0">
                  <a:pos x="110" y="279"/>
                </a:cxn>
                <a:cxn ang="0">
                  <a:pos x="143" y="262"/>
                </a:cxn>
                <a:cxn ang="0">
                  <a:pos x="175" y="242"/>
                </a:cxn>
                <a:cxn ang="0">
                  <a:pos x="210" y="224"/>
                </a:cxn>
                <a:cxn ang="0">
                  <a:pos x="243" y="203"/>
                </a:cxn>
                <a:cxn ang="0">
                  <a:pos x="274" y="185"/>
                </a:cxn>
                <a:cxn ang="0">
                  <a:pos x="301" y="166"/>
                </a:cxn>
                <a:cxn ang="0">
                  <a:pos x="326" y="150"/>
                </a:cxn>
                <a:cxn ang="0">
                  <a:pos x="346" y="136"/>
                </a:cxn>
                <a:cxn ang="0">
                  <a:pos x="359" y="123"/>
                </a:cxn>
                <a:cxn ang="0">
                  <a:pos x="367" y="112"/>
                </a:cxn>
                <a:cxn ang="0">
                  <a:pos x="360" y="103"/>
                </a:cxn>
                <a:cxn ang="0">
                  <a:pos x="349" y="91"/>
                </a:cxn>
                <a:cxn ang="0">
                  <a:pos x="336" y="91"/>
                </a:cxn>
                <a:cxn ang="0">
                  <a:pos x="325" y="94"/>
                </a:cxn>
                <a:cxn ang="0">
                  <a:pos x="311" y="100"/>
                </a:cxn>
                <a:cxn ang="0">
                  <a:pos x="296" y="112"/>
                </a:cxn>
                <a:cxn ang="0">
                  <a:pos x="280" y="126"/>
                </a:cxn>
                <a:cxn ang="0">
                  <a:pos x="267" y="134"/>
                </a:cxn>
                <a:cxn ang="0">
                  <a:pos x="251" y="143"/>
                </a:cxn>
                <a:cxn ang="0">
                  <a:pos x="237" y="146"/>
                </a:cxn>
                <a:cxn ang="0">
                  <a:pos x="226" y="142"/>
                </a:cxn>
                <a:cxn ang="0">
                  <a:pos x="225" y="133"/>
                </a:cxn>
                <a:cxn ang="0">
                  <a:pos x="229" y="118"/>
                </a:cxn>
                <a:cxn ang="0">
                  <a:pos x="239" y="102"/>
                </a:cxn>
                <a:cxn ang="0">
                  <a:pos x="248" y="91"/>
                </a:cxn>
                <a:cxn ang="0">
                  <a:pos x="258" y="80"/>
                </a:cxn>
                <a:cxn ang="0">
                  <a:pos x="267" y="68"/>
                </a:cxn>
                <a:cxn ang="0">
                  <a:pos x="274" y="58"/>
                </a:cxn>
                <a:cxn ang="0">
                  <a:pos x="280" y="46"/>
                </a:cxn>
                <a:cxn ang="0">
                  <a:pos x="285" y="30"/>
                </a:cxn>
                <a:cxn ang="0">
                  <a:pos x="285" y="17"/>
                </a:cxn>
                <a:cxn ang="0">
                  <a:pos x="280" y="8"/>
                </a:cxn>
                <a:cxn ang="0">
                  <a:pos x="270" y="0"/>
                </a:cxn>
                <a:cxn ang="0">
                  <a:pos x="263" y="2"/>
                </a:cxn>
              </a:cxnLst>
              <a:rect l="0" t="0" r="r" b="b"/>
              <a:pathLst>
                <a:path w="367" h="337">
                  <a:moveTo>
                    <a:pt x="263" y="2"/>
                  </a:moveTo>
                  <a:lnTo>
                    <a:pt x="263" y="3"/>
                  </a:lnTo>
                  <a:lnTo>
                    <a:pt x="259" y="5"/>
                  </a:lnTo>
                  <a:lnTo>
                    <a:pt x="258" y="8"/>
                  </a:lnTo>
                  <a:lnTo>
                    <a:pt x="256" y="10"/>
                  </a:lnTo>
                  <a:lnTo>
                    <a:pt x="254" y="12"/>
                  </a:lnTo>
                  <a:lnTo>
                    <a:pt x="252" y="16"/>
                  </a:lnTo>
                  <a:lnTo>
                    <a:pt x="248" y="18"/>
                  </a:lnTo>
                  <a:lnTo>
                    <a:pt x="245" y="23"/>
                  </a:lnTo>
                  <a:lnTo>
                    <a:pt x="242" y="26"/>
                  </a:lnTo>
                  <a:lnTo>
                    <a:pt x="238" y="31"/>
                  </a:lnTo>
                  <a:lnTo>
                    <a:pt x="235" y="35"/>
                  </a:lnTo>
                  <a:lnTo>
                    <a:pt x="231" y="40"/>
                  </a:lnTo>
                  <a:lnTo>
                    <a:pt x="226" y="46"/>
                  </a:lnTo>
                  <a:lnTo>
                    <a:pt x="222" y="51"/>
                  </a:lnTo>
                  <a:lnTo>
                    <a:pt x="216" y="56"/>
                  </a:lnTo>
                  <a:lnTo>
                    <a:pt x="212" y="63"/>
                  </a:lnTo>
                  <a:lnTo>
                    <a:pt x="207" y="68"/>
                  </a:lnTo>
                  <a:lnTo>
                    <a:pt x="202" y="75"/>
                  </a:lnTo>
                  <a:lnTo>
                    <a:pt x="196" y="81"/>
                  </a:lnTo>
                  <a:lnTo>
                    <a:pt x="192" y="88"/>
                  </a:lnTo>
                  <a:lnTo>
                    <a:pt x="185" y="95"/>
                  </a:lnTo>
                  <a:lnTo>
                    <a:pt x="181" y="102"/>
                  </a:lnTo>
                  <a:lnTo>
                    <a:pt x="174" y="108"/>
                  </a:lnTo>
                  <a:lnTo>
                    <a:pt x="169" y="115"/>
                  </a:lnTo>
                  <a:lnTo>
                    <a:pt x="163" y="123"/>
                  </a:lnTo>
                  <a:lnTo>
                    <a:pt x="156" y="130"/>
                  </a:lnTo>
                  <a:lnTo>
                    <a:pt x="150" y="138"/>
                  </a:lnTo>
                  <a:lnTo>
                    <a:pt x="144" y="146"/>
                  </a:lnTo>
                  <a:lnTo>
                    <a:pt x="138" y="153"/>
                  </a:lnTo>
                  <a:lnTo>
                    <a:pt x="132" y="161"/>
                  </a:lnTo>
                  <a:lnTo>
                    <a:pt x="126" y="169"/>
                  </a:lnTo>
                  <a:lnTo>
                    <a:pt x="120" y="176"/>
                  </a:lnTo>
                  <a:lnTo>
                    <a:pt x="113" y="184"/>
                  </a:lnTo>
                  <a:lnTo>
                    <a:pt x="108" y="191"/>
                  </a:lnTo>
                  <a:lnTo>
                    <a:pt x="101" y="199"/>
                  </a:lnTo>
                  <a:lnTo>
                    <a:pt x="95" y="206"/>
                  </a:lnTo>
                  <a:lnTo>
                    <a:pt x="89" y="214"/>
                  </a:lnTo>
                  <a:lnTo>
                    <a:pt x="84" y="221"/>
                  </a:lnTo>
                  <a:lnTo>
                    <a:pt x="78" y="229"/>
                  </a:lnTo>
                  <a:lnTo>
                    <a:pt x="72" y="236"/>
                  </a:lnTo>
                  <a:lnTo>
                    <a:pt x="67" y="242"/>
                  </a:lnTo>
                  <a:lnTo>
                    <a:pt x="61" y="249"/>
                  </a:lnTo>
                  <a:lnTo>
                    <a:pt x="57" y="256"/>
                  </a:lnTo>
                  <a:lnTo>
                    <a:pt x="51" y="263"/>
                  </a:lnTo>
                  <a:lnTo>
                    <a:pt x="47" y="270"/>
                  </a:lnTo>
                  <a:lnTo>
                    <a:pt x="42" y="276"/>
                  </a:lnTo>
                  <a:lnTo>
                    <a:pt x="37" y="281"/>
                  </a:lnTo>
                  <a:lnTo>
                    <a:pt x="33" y="287"/>
                  </a:lnTo>
                  <a:lnTo>
                    <a:pt x="29" y="293"/>
                  </a:lnTo>
                  <a:lnTo>
                    <a:pt x="26" y="298"/>
                  </a:lnTo>
                  <a:lnTo>
                    <a:pt x="21" y="303"/>
                  </a:lnTo>
                  <a:lnTo>
                    <a:pt x="18" y="308"/>
                  </a:lnTo>
                  <a:lnTo>
                    <a:pt x="15" y="312"/>
                  </a:lnTo>
                  <a:lnTo>
                    <a:pt x="12" y="317"/>
                  </a:lnTo>
                  <a:lnTo>
                    <a:pt x="9" y="320"/>
                  </a:lnTo>
                  <a:lnTo>
                    <a:pt x="7" y="324"/>
                  </a:lnTo>
                  <a:lnTo>
                    <a:pt x="5" y="327"/>
                  </a:lnTo>
                  <a:lnTo>
                    <a:pt x="4" y="329"/>
                  </a:lnTo>
                  <a:lnTo>
                    <a:pt x="2" y="332"/>
                  </a:lnTo>
                  <a:lnTo>
                    <a:pt x="1" y="334"/>
                  </a:lnTo>
                  <a:lnTo>
                    <a:pt x="0" y="335"/>
                  </a:lnTo>
                  <a:lnTo>
                    <a:pt x="0" y="337"/>
                  </a:lnTo>
                  <a:lnTo>
                    <a:pt x="2" y="336"/>
                  </a:lnTo>
                  <a:lnTo>
                    <a:pt x="4" y="335"/>
                  </a:lnTo>
                  <a:lnTo>
                    <a:pt x="7" y="334"/>
                  </a:lnTo>
                  <a:lnTo>
                    <a:pt x="10" y="333"/>
                  </a:lnTo>
                  <a:lnTo>
                    <a:pt x="14" y="331"/>
                  </a:lnTo>
                  <a:lnTo>
                    <a:pt x="17" y="328"/>
                  </a:lnTo>
                  <a:lnTo>
                    <a:pt x="21" y="327"/>
                  </a:lnTo>
                  <a:lnTo>
                    <a:pt x="26" y="325"/>
                  </a:lnTo>
                  <a:lnTo>
                    <a:pt x="30" y="321"/>
                  </a:lnTo>
                  <a:lnTo>
                    <a:pt x="36" y="319"/>
                  </a:lnTo>
                  <a:lnTo>
                    <a:pt x="41" y="316"/>
                  </a:lnTo>
                  <a:lnTo>
                    <a:pt x="48" y="313"/>
                  </a:lnTo>
                  <a:lnTo>
                    <a:pt x="53" y="310"/>
                  </a:lnTo>
                  <a:lnTo>
                    <a:pt x="60" y="306"/>
                  </a:lnTo>
                  <a:lnTo>
                    <a:pt x="67" y="303"/>
                  </a:lnTo>
                  <a:lnTo>
                    <a:pt x="73" y="300"/>
                  </a:lnTo>
                  <a:lnTo>
                    <a:pt x="81" y="296"/>
                  </a:lnTo>
                  <a:lnTo>
                    <a:pt x="88" y="292"/>
                  </a:lnTo>
                  <a:lnTo>
                    <a:pt x="95" y="288"/>
                  </a:lnTo>
                  <a:lnTo>
                    <a:pt x="103" y="284"/>
                  </a:lnTo>
                  <a:lnTo>
                    <a:pt x="110" y="279"/>
                  </a:lnTo>
                  <a:lnTo>
                    <a:pt x="119" y="276"/>
                  </a:lnTo>
                  <a:lnTo>
                    <a:pt x="126" y="271"/>
                  </a:lnTo>
                  <a:lnTo>
                    <a:pt x="134" y="266"/>
                  </a:lnTo>
                  <a:lnTo>
                    <a:pt x="143" y="262"/>
                  </a:lnTo>
                  <a:lnTo>
                    <a:pt x="151" y="256"/>
                  </a:lnTo>
                  <a:lnTo>
                    <a:pt x="160" y="252"/>
                  </a:lnTo>
                  <a:lnTo>
                    <a:pt x="167" y="247"/>
                  </a:lnTo>
                  <a:lnTo>
                    <a:pt x="175" y="242"/>
                  </a:lnTo>
                  <a:lnTo>
                    <a:pt x="185" y="238"/>
                  </a:lnTo>
                  <a:lnTo>
                    <a:pt x="193" y="233"/>
                  </a:lnTo>
                  <a:lnTo>
                    <a:pt x="202" y="229"/>
                  </a:lnTo>
                  <a:lnTo>
                    <a:pt x="210" y="224"/>
                  </a:lnTo>
                  <a:lnTo>
                    <a:pt x="218" y="218"/>
                  </a:lnTo>
                  <a:lnTo>
                    <a:pt x="226" y="214"/>
                  </a:lnTo>
                  <a:lnTo>
                    <a:pt x="235" y="208"/>
                  </a:lnTo>
                  <a:lnTo>
                    <a:pt x="243" y="203"/>
                  </a:lnTo>
                  <a:lnTo>
                    <a:pt x="251" y="199"/>
                  </a:lnTo>
                  <a:lnTo>
                    <a:pt x="258" y="194"/>
                  </a:lnTo>
                  <a:lnTo>
                    <a:pt x="267" y="190"/>
                  </a:lnTo>
                  <a:lnTo>
                    <a:pt x="274" y="185"/>
                  </a:lnTo>
                  <a:lnTo>
                    <a:pt x="282" y="179"/>
                  </a:lnTo>
                  <a:lnTo>
                    <a:pt x="288" y="175"/>
                  </a:lnTo>
                  <a:lnTo>
                    <a:pt x="295" y="171"/>
                  </a:lnTo>
                  <a:lnTo>
                    <a:pt x="301" y="166"/>
                  </a:lnTo>
                  <a:lnTo>
                    <a:pt x="308" y="163"/>
                  </a:lnTo>
                  <a:lnTo>
                    <a:pt x="315" y="159"/>
                  </a:lnTo>
                  <a:lnTo>
                    <a:pt x="321" y="154"/>
                  </a:lnTo>
                  <a:lnTo>
                    <a:pt x="326" y="150"/>
                  </a:lnTo>
                  <a:lnTo>
                    <a:pt x="331" y="146"/>
                  </a:lnTo>
                  <a:lnTo>
                    <a:pt x="336" y="143"/>
                  </a:lnTo>
                  <a:lnTo>
                    <a:pt x="341" y="139"/>
                  </a:lnTo>
                  <a:lnTo>
                    <a:pt x="346" y="136"/>
                  </a:lnTo>
                  <a:lnTo>
                    <a:pt x="349" y="133"/>
                  </a:lnTo>
                  <a:lnTo>
                    <a:pt x="352" y="129"/>
                  </a:lnTo>
                  <a:lnTo>
                    <a:pt x="357" y="127"/>
                  </a:lnTo>
                  <a:lnTo>
                    <a:pt x="359" y="123"/>
                  </a:lnTo>
                  <a:lnTo>
                    <a:pt x="361" y="121"/>
                  </a:lnTo>
                  <a:lnTo>
                    <a:pt x="364" y="119"/>
                  </a:lnTo>
                  <a:lnTo>
                    <a:pt x="366" y="117"/>
                  </a:lnTo>
                  <a:lnTo>
                    <a:pt x="367" y="112"/>
                  </a:lnTo>
                  <a:lnTo>
                    <a:pt x="367" y="111"/>
                  </a:lnTo>
                  <a:lnTo>
                    <a:pt x="365" y="107"/>
                  </a:lnTo>
                  <a:lnTo>
                    <a:pt x="362" y="105"/>
                  </a:lnTo>
                  <a:lnTo>
                    <a:pt x="360" y="103"/>
                  </a:lnTo>
                  <a:lnTo>
                    <a:pt x="360" y="100"/>
                  </a:lnTo>
                  <a:lnTo>
                    <a:pt x="356" y="97"/>
                  </a:lnTo>
                  <a:lnTo>
                    <a:pt x="354" y="95"/>
                  </a:lnTo>
                  <a:lnTo>
                    <a:pt x="349" y="91"/>
                  </a:lnTo>
                  <a:lnTo>
                    <a:pt x="346" y="91"/>
                  </a:lnTo>
                  <a:lnTo>
                    <a:pt x="342" y="90"/>
                  </a:lnTo>
                  <a:lnTo>
                    <a:pt x="338" y="91"/>
                  </a:lnTo>
                  <a:lnTo>
                    <a:pt x="336" y="91"/>
                  </a:lnTo>
                  <a:lnTo>
                    <a:pt x="332" y="91"/>
                  </a:lnTo>
                  <a:lnTo>
                    <a:pt x="330" y="91"/>
                  </a:lnTo>
                  <a:lnTo>
                    <a:pt x="328" y="94"/>
                  </a:lnTo>
                  <a:lnTo>
                    <a:pt x="325" y="94"/>
                  </a:lnTo>
                  <a:lnTo>
                    <a:pt x="321" y="95"/>
                  </a:lnTo>
                  <a:lnTo>
                    <a:pt x="319" y="97"/>
                  </a:lnTo>
                  <a:lnTo>
                    <a:pt x="316" y="99"/>
                  </a:lnTo>
                  <a:lnTo>
                    <a:pt x="311" y="100"/>
                  </a:lnTo>
                  <a:lnTo>
                    <a:pt x="308" y="104"/>
                  </a:lnTo>
                  <a:lnTo>
                    <a:pt x="305" y="105"/>
                  </a:lnTo>
                  <a:lnTo>
                    <a:pt x="300" y="108"/>
                  </a:lnTo>
                  <a:lnTo>
                    <a:pt x="296" y="112"/>
                  </a:lnTo>
                  <a:lnTo>
                    <a:pt x="292" y="115"/>
                  </a:lnTo>
                  <a:lnTo>
                    <a:pt x="287" y="119"/>
                  </a:lnTo>
                  <a:lnTo>
                    <a:pt x="283" y="123"/>
                  </a:lnTo>
                  <a:lnTo>
                    <a:pt x="280" y="126"/>
                  </a:lnTo>
                  <a:lnTo>
                    <a:pt x="277" y="127"/>
                  </a:lnTo>
                  <a:lnTo>
                    <a:pt x="275" y="129"/>
                  </a:lnTo>
                  <a:lnTo>
                    <a:pt x="273" y="130"/>
                  </a:lnTo>
                  <a:lnTo>
                    <a:pt x="267" y="134"/>
                  </a:lnTo>
                  <a:lnTo>
                    <a:pt x="263" y="137"/>
                  </a:lnTo>
                  <a:lnTo>
                    <a:pt x="258" y="139"/>
                  </a:lnTo>
                  <a:lnTo>
                    <a:pt x="254" y="141"/>
                  </a:lnTo>
                  <a:lnTo>
                    <a:pt x="251" y="143"/>
                  </a:lnTo>
                  <a:lnTo>
                    <a:pt x="247" y="144"/>
                  </a:lnTo>
                  <a:lnTo>
                    <a:pt x="243" y="145"/>
                  </a:lnTo>
                  <a:lnTo>
                    <a:pt x="241" y="146"/>
                  </a:lnTo>
                  <a:lnTo>
                    <a:pt x="237" y="146"/>
                  </a:lnTo>
                  <a:lnTo>
                    <a:pt x="235" y="146"/>
                  </a:lnTo>
                  <a:lnTo>
                    <a:pt x="231" y="145"/>
                  </a:lnTo>
                  <a:lnTo>
                    <a:pt x="227" y="144"/>
                  </a:lnTo>
                  <a:lnTo>
                    <a:pt x="226" y="142"/>
                  </a:lnTo>
                  <a:lnTo>
                    <a:pt x="225" y="139"/>
                  </a:lnTo>
                  <a:lnTo>
                    <a:pt x="225" y="137"/>
                  </a:lnTo>
                  <a:lnTo>
                    <a:pt x="225" y="136"/>
                  </a:lnTo>
                  <a:lnTo>
                    <a:pt x="225" y="133"/>
                  </a:lnTo>
                  <a:lnTo>
                    <a:pt x="226" y="129"/>
                  </a:lnTo>
                  <a:lnTo>
                    <a:pt x="226" y="126"/>
                  </a:lnTo>
                  <a:lnTo>
                    <a:pt x="228" y="122"/>
                  </a:lnTo>
                  <a:lnTo>
                    <a:pt x="229" y="118"/>
                  </a:lnTo>
                  <a:lnTo>
                    <a:pt x="233" y="114"/>
                  </a:lnTo>
                  <a:lnTo>
                    <a:pt x="235" y="108"/>
                  </a:lnTo>
                  <a:lnTo>
                    <a:pt x="238" y="105"/>
                  </a:lnTo>
                  <a:lnTo>
                    <a:pt x="239" y="102"/>
                  </a:lnTo>
                  <a:lnTo>
                    <a:pt x="242" y="99"/>
                  </a:lnTo>
                  <a:lnTo>
                    <a:pt x="244" y="97"/>
                  </a:lnTo>
                  <a:lnTo>
                    <a:pt x="246" y="94"/>
                  </a:lnTo>
                  <a:lnTo>
                    <a:pt x="248" y="91"/>
                  </a:lnTo>
                  <a:lnTo>
                    <a:pt x="251" y="89"/>
                  </a:lnTo>
                  <a:lnTo>
                    <a:pt x="254" y="86"/>
                  </a:lnTo>
                  <a:lnTo>
                    <a:pt x="256" y="83"/>
                  </a:lnTo>
                  <a:lnTo>
                    <a:pt x="258" y="80"/>
                  </a:lnTo>
                  <a:lnTo>
                    <a:pt x="261" y="76"/>
                  </a:lnTo>
                  <a:lnTo>
                    <a:pt x="263" y="73"/>
                  </a:lnTo>
                  <a:lnTo>
                    <a:pt x="266" y="71"/>
                  </a:lnTo>
                  <a:lnTo>
                    <a:pt x="267" y="68"/>
                  </a:lnTo>
                  <a:lnTo>
                    <a:pt x="269" y="65"/>
                  </a:lnTo>
                  <a:lnTo>
                    <a:pt x="270" y="63"/>
                  </a:lnTo>
                  <a:lnTo>
                    <a:pt x="273" y="59"/>
                  </a:lnTo>
                  <a:lnTo>
                    <a:pt x="274" y="58"/>
                  </a:lnTo>
                  <a:lnTo>
                    <a:pt x="276" y="55"/>
                  </a:lnTo>
                  <a:lnTo>
                    <a:pt x="277" y="52"/>
                  </a:lnTo>
                  <a:lnTo>
                    <a:pt x="278" y="50"/>
                  </a:lnTo>
                  <a:lnTo>
                    <a:pt x="280" y="46"/>
                  </a:lnTo>
                  <a:lnTo>
                    <a:pt x="282" y="41"/>
                  </a:lnTo>
                  <a:lnTo>
                    <a:pt x="284" y="38"/>
                  </a:lnTo>
                  <a:lnTo>
                    <a:pt x="285" y="33"/>
                  </a:lnTo>
                  <a:lnTo>
                    <a:pt x="285" y="30"/>
                  </a:lnTo>
                  <a:lnTo>
                    <a:pt x="286" y="26"/>
                  </a:lnTo>
                  <a:lnTo>
                    <a:pt x="285" y="23"/>
                  </a:lnTo>
                  <a:lnTo>
                    <a:pt x="285" y="19"/>
                  </a:lnTo>
                  <a:lnTo>
                    <a:pt x="285" y="17"/>
                  </a:lnTo>
                  <a:lnTo>
                    <a:pt x="285" y="15"/>
                  </a:lnTo>
                  <a:lnTo>
                    <a:pt x="284" y="12"/>
                  </a:lnTo>
                  <a:lnTo>
                    <a:pt x="282" y="9"/>
                  </a:lnTo>
                  <a:lnTo>
                    <a:pt x="280" y="8"/>
                  </a:lnTo>
                  <a:lnTo>
                    <a:pt x="280" y="5"/>
                  </a:lnTo>
                  <a:lnTo>
                    <a:pt x="277" y="3"/>
                  </a:lnTo>
                  <a:lnTo>
                    <a:pt x="274" y="1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5" y="1"/>
                  </a:lnTo>
                  <a:lnTo>
                    <a:pt x="263" y="2"/>
                  </a:lnTo>
                  <a:lnTo>
                    <a:pt x="263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2" name="Freeform 180"/>
            <p:cNvSpPr>
              <a:spLocks/>
            </p:cNvSpPr>
            <p:nvPr/>
          </p:nvSpPr>
          <p:spPr bwMode="auto">
            <a:xfrm>
              <a:off x="4167" y="2141"/>
              <a:ext cx="227" cy="838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" y="36"/>
                </a:cxn>
                <a:cxn ang="0">
                  <a:pos x="7" y="60"/>
                </a:cxn>
                <a:cxn ang="0">
                  <a:pos x="11" y="92"/>
                </a:cxn>
                <a:cxn ang="0">
                  <a:pos x="16" y="130"/>
                </a:cxn>
                <a:cxn ang="0">
                  <a:pos x="23" y="171"/>
                </a:cxn>
                <a:cxn ang="0">
                  <a:pos x="31" y="215"/>
                </a:cxn>
                <a:cxn ang="0">
                  <a:pos x="39" y="261"/>
                </a:cxn>
                <a:cxn ang="0">
                  <a:pos x="46" y="308"/>
                </a:cxn>
                <a:cxn ang="0">
                  <a:pos x="54" y="353"/>
                </a:cxn>
                <a:cxn ang="0">
                  <a:pos x="61" y="396"/>
                </a:cxn>
                <a:cxn ang="0">
                  <a:pos x="69" y="435"/>
                </a:cxn>
                <a:cxn ang="0">
                  <a:pos x="75" y="467"/>
                </a:cxn>
                <a:cxn ang="0">
                  <a:pos x="82" y="495"/>
                </a:cxn>
                <a:cxn ang="0">
                  <a:pos x="86" y="513"/>
                </a:cxn>
                <a:cxn ang="0">
                  <a:pos x="91" y="521"/>
                </a:cxn>
                <a:cxn ang="0">
                  <a:pos x="94" y="510"/>
                </a:cxn>
                <a:cxn ang="0">
                  <a:pos x="100" y="488"/>
                </a:cxn>
                <a:cxn ang="0">
                  <a:pos x="105" y="459"/>
                </a:cxn>
                <a:cxn ang="0">
                  <a:pos x="113" y="425"/>
                </a:cxn>
                <a:cxn ang="0">
                  <a:pos x="121" y="385"/>
                </a:cxn>
                <a:cxn ang="0">
                  <a:pos x="129" y="342"/>
                </a:cxn>
                <a:cxn ang="0">
                  <a:pos x="137" y="297"/>
                </a:cxn>
                <a:cxn ang="0">
                  <a:pos x="146" y="251"/>
                </a:cxn>
                <a:cxn ang="0">
                  <a:pos x="154" y="205"/>
                </a:cxn>
                <a:cxn ang="0">
                  <a:pos x="160" y="162"/>
                </a:cxn>
                <a:cxn ang="0">
                  <a:pos x="166" y="120"/>
                </a:cxn>
                <a:cxn ang="0">
                  <a:pos x="170" y="84"/>
                </a:cxn>
                <a:cxn ang="0">
                  <a:pos x="174" y="52"/>
                </a:cxn>
                <a:cxn ang="0">
                  <a:pos x="175" y="28"/>
                </a:cxn>
                <a:cxn ang="0">
                  <a:pos x="172" y="12"/>
                </a:cxn>
                <a:cxn ang="0">
                  <a:pos x="168" y="5"/>
                </a:cxn>
                <a:cxn ang="0">
                  <a:pos x="156" y="1"/>
                </a:cxn>
                <a:cxn ang="0">
                  <a:pos x="147" y="0"/>
                </a:cxn>
                <a:cxn ang="0">
                  <a:pos x="133" y="9"/>
                </a:cxn>
                <a:cxn ang="0">
                  <a:pos x="127" y="20"/>
                </a:cxn>
                <a:cxn ang="0">
                  <a:pos x="124" y="30"/>
                </a:cxn>
                <a:cxn ang="0">
                  <a:pos x="122" y="40"/>
                </a:cxn>
                <a:cxn ang="0">
                  <a:pos x="122" y="51"/>
                </a:cxn>
                <a:cxn ang="0">
                  <a:pos x="119" y="63"/>
                </a:cxn>
                <a:cxn ang="0">
                  <a:pos x="119" y="77"/>
                </a:cxn>
                <a:cxn ang="0">
                  <a:pos x="118" y="94"/>
                </a:cxn>
                <a:cxn ang="0">
                  <a:pos x="117" y="107"/>
                </a:cxn>
                <a:cxn ang="0">
                  <a:pos x="115" y="120"/>
                </a:cxn>
                <a:cxn ang="0">
                  <a:pos x="113" y="131"/>
                </a:cxn>
                <a:cxn ang="0">
                  <a:pos x="107" y="143"/>
                </a:cxn>
                <a:cxn ang="0">
                  <a:pos x="95" y="155"/>
                </a:cxn>
                <a:cxn ang="0">
                  <a:pos x="86" y="151"/>
                </a:cxn>
                <a:cxn ang="0">
                  <a:pos x="77" y="138"/>
                </a:cxn>
                <a:cxn ang="0">
                  <a:pos x="73" y="127"/>
                </a:cxn>
                <a:cxn ang="0">
                  <a:pos x="70" y="115"/>
                </a:cxn>
                <a:cxn ang="0">
                  <a:pos x="66" y="100"/>
                </a:cxn>
                <a:cxn ang="0">
                  <a:pos x="64" y="81"/>
                </a:cxn>
                <a:cxn ang="0">
                  <a:pos x="61" y="63"/>
                </a:cxn>
                <a:cxn ang="0">
                  <a:pos x="57" y="48"/>
                </a:cxn>
                <a:cxn ang="0">
                  <a:pos x="53" y="36"/>
                </a:cxn>
                <a:cxn ang="0">
                  <a:pos x="47" y="25"/>
                </a:cxn>
                <a:cxn ang="0">
                  <a:pos x="38" y="11"/>
                </a:cxn>
                <a:cxn ang="0">
                  <a:pos x="26" y="4"/>
                </a:cxn>
                <a:cxn ang="0">
                  <a:pos x="15" y="3"/>
                </a:cxn>
                <a:cxn ang="0">
                  <a:pos x="7" y="4"/>
                </a:cxn>
                <a:cxn ang="0">
                  <a:pos x="0" y="16"/>
                </a:cxn>
              </a:cxnLst>
              <a:rect l="0" t="0" r="r" b="b"/>
              <a:pathLst>
                <a:path w="175" h="521">
                  <a:moveTo>
                    <a:pt x="0" y="16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3" y="41"/>
                  </a:lnTo>
                  <a:lnTo>
                    <a:pt x="4" y="47"/>
                  </a:lnTo>
                  <a:lnTo>
                    <a:pt x="5" y="53"/>
                  </a:lnTo>
                  <a:lnTo>
                    <a:pt x="7" y="60"/>
                  </a:lnTo>
                  <a:lnTo>
                    <a:pt x="7" y="67"/>
                  </a:lnTo>
                  <a:lnTo>
                    <a:pt x="9" y="75"/>
                  </a:lnTo>
                  <a:lnTo>
                    <a:pt x="10" y="84"/>
                  </a:lnTo>
                  <a:lnTo>
                    <a:pt x="11" y="92"/>
                  </a:lnTo>
                  <a:lnTo>
                    <a:pt x="12" y="101"/>
                  </a:lnTo>
                  <a:lnTo>
                    <a:pt x="13" y="109"/>
                  </a:lnTo>
                  <a:lnTo>
                    <a:pt x="15" y="119"/>
                  </a:lnTo>
                  <a:lnTo>
                    <a:pt x="16" y="130"/>
                  </a:lnTo>
                  <a:lnTo>
                    <a:pt x="19" y="139"/>
                  </a:lnTo>
                  <a:lnTo>
                    <a:pt x="20" y="149"/>
                  </a:lnTo>
                  <a:lnTo>
                    <a:pt x="22" y="159"/>
                  </a:lnTo>
                  <a:lnTo>
                    <a:pt x="23" y="171"/>
                  </a:lnTo>
                  <a:lnTo>
                    <a:pt x="25" y="181"/>
                  </a:lnTo>
                  <a:lnTo>
                    <a:pt x="26" y="193"/>
                  </a:lnTo>
                  <a:lnTo>
                    <a:pt x="29" y="204"/>
                  </a:lnTo>
                  <a:lnTo>
                    <a:pt x="31" y="215"/>
                  </a:lnTo>
                  <a:lnTo>
                    <a:pt x="33" y="227"/>
                  </a:lnTo>
                  <a:lnTo>
                    <a:pt x="34" y="238"/>
                  </a:lnTo>
                  <a:lnTo>
                    <a:pt x="36" y="250"/>
                  </a:lnTo>
                  <a:lnTo>
                    <a:pt x="39" y="261"/>
                  </a:lnTo>
                  <a:lnTo>
                    <a:pt x="40" y="273"/>
                  </a:lnTo>
                  <a:lnTo>
                    <a:pt x="42" y="285"/>
                  </a:lnTo>
                  <a:lnTo>
                    <a:pt x="44" y="297"/>
                  </a:lnTo>
                  <a:lnTo>
                    <a:pt x="46" y="308"/>
                  </a:lnTo>
                  <a:lnTo>
                    <a:pt x="47" y="318"/>
                  </a:lnTo>
                  <a:lnTo>
                    <a:pt x="50" y="330"/>
                  </a:lnTo>
                  <a:lnTo>
                    <a:pt x="52" y="342"/>
                  </a:lnTo>
                  <a:lnTo>
                    <a:pt x="54" y="353"/>
                  </a:lnTo>
                  <a:lnTo>
                    <a:pt x="55" y="364"/>
                  </a:lnTo>
                  <a:lnTo>
                    <a:pt x="57" y="374"/>
                  </a:lnTo>
                  <a:lnTo>
                    <a:pt x="60" y="385"/>
                  </a:lnTo>
                  <a:lnTo>
                    <a:pt x="61" y="396"/>
                  </a:lnTo>
                  <a:lnTo>
                    <a:pt x="63" y="405"/>
                  </a:lnTo>
                  <a:lnTo>
                    <a:pt x="65" y="416"/>
                  </a:lnTo>
                  <a:lnTo>
                    <a:pt x="67" y="425"/>
                  </a:lnTo>
                  <a:lnTo>
                    <a:pt x="69" y="435"/>
                  </a:lnTo>
                  <a:lnTo>
                    <a:pt x="71" y="443"/>
                  </a:lnTo>
                  <a:lnTo>
                    <a:pt x="72" y="452"/>
                  </a:lnTo>
                  <a:lnTo>
                    <a:pt x="74" y="459"/>
                  </a:lnTo>
                  <a:lnTo>
                    <a:pt x="75" y="467"/>
                  </a:lnTo>
                  <a:lnTo>
                    <a:pt x="77" y="474"/>
                  </a:lnTo>
                  <a:lnTo>
                    <a:pt x="79" y="482"/>
                  </a:lnTo>
                  <a:lnTo>
                    <a:pt x="80" y="488"/>
                  </a:lnTo>
                  <a:lnTo>
                    <a:pt x="82" y="495"/>
                  </a:lnTo>
                  <a:lnTo>
                    <a:pt x="83" y="499"/>
                  </a:lnTo>
                  <a:lnTo>
                    <a:pt x="84" y="505"/>
                  </a:lnTo>
                  <a:lnTo>
                    <a:pt x="85" y="508"/>
                  </a:lnTo>
                  <a:lnTo>
                    <a:pt x="86" y="513"/>
                  </a:lnTo>
                  <a:lnTo>
                    <a:pt x="87" y="515"/>
                  </a:lnTo>
                  <a:lnTo>
                    <a:pt x="88" y="518"/>
                  </a:lnTo>
                  <a:lnTo>
                    <a:pt x="90" y="520"/>
                  </a:lnTo>
                  <a:lnTo>
                    <a:pt x="91" y="521"/>
                  </a:lnTo>
                  <a:lnTo>
                    <a:pt x="91" y="519"/>
                  </a:lnTo>
                  <a:lnTo>
                    <a:pt x="92" y="516"/>
                  </a:lnTo>
                  <a:lnTo>
                    <a:pt x="93" y="513"/>
                  </a:lnTo>
                  <a:lnTo>
                    <a:pt x="94" y="510"/>
                  </a:lnTo>
                  <a:lnTo>
                    <a:pt x="95" y="504"/>
                  </a:lnTo>
                  <a:lnTo>
                    <a:pt x="96" y="499"/>
                  </a:lnTo>
                  <a:lnTo>
                    <a:pt x="97" y="492"/>
                  </a:lnTo>
                  <a:lnTo>
                    <a:pt x="100" y="488"/>
                  </a:lnTo>
                  <a:lnTo>
                    <a:pt x="101" y="481"/>
                  </a:lnTo>
                  <a:lnTo>
                    <a:pt x="102" y="474"/>
                  </a:lnTo>
                  <a:lnTo>
                    <a:pt x="103" y="466"/>
                  </a:lnTo>
                  <a:lnTo>
                    <a:pt x="105" y="459"/>
                  </a:lnTo>
                  <a:lnTo>
                    <a:pt x="106" y="450"/>
                  </a:lnTo>
                  <a:lnTo>
                    <a:pt x="108" y="442"/>
                  </a:lnTo>
                  <a:lnTo>
                    <a:pt x="111" y="434"/>
                  </a:lnTo>
                  <a:lnTo>
                    <a:pt x="113" y="425"/>
                  </a:lnTo>
                  <a:lnTo>
                    <a:pt x="115" y="415"/>
                  </a:lnTo>
                  <a:lnTo>
                    <a:pt x="116" y="404"/>
                  </a:lnTo>
                  <a:lnTo>
                    <a:pt x="118" y="395"/>
                  </a:lnTo>
                  <a:lnTo>
                    <a:pt x="121" y="385"/>
                  </a:lnTo>
                  <a:lnTo>
                    <a:pt x="122" y="374"/>
                  </a:lnTo>
                  <a:lnTo>
                    <a:pt x="125" y="364"/>
                  </a:lnTo>
                  <a:lnTo>
                    <a:pt x="126" y="353"/>
                  </a:lnTo>
                  <a:lnTo>
                    <a:pt x="129" y="342"/>
                  </a:lnTo>
                  <a:lnTo>
                    <a:pt x="132" y="331"/>
                  </a:lnTo>
                  <a:lnTo>
                    <a:pt x="133" y="320"/>
                  </a:lnTo>
                  <a:lnTo>
                    <a:pt x="135" y="308"/>
                  </a:lnTo>
                  <a:lnTo>
                    <a:pt x="137" y="297"/>
                  </a:lnTo>
                  <a:lnTo>
                    <a:pt x="139" y="285"/>
                  </a:lnTo>
                  <a:lnTo>
                    <a:pt x="142" y="274"/>
                  </a:lnTo>
                  <a:lnTo>
                    <a:pt x="144" y="262"/>
                  </a:lnTo>
                  <a:lnTo>
                    <a:pt x="146" y="251"/>
                  </a:lnTo>
                  <a:lnTo>
                    <a:pt x="148" y="239"/>
                  </a:lnTo>
                  <a:lnTo>
                    <a:pt x="149" y="228"/>
                  </a:lnTo>
                  <a:lnTo>
                    <a:pt x="152" y="217"/>
                  </a:lnTo>
                  <a:lnTo>
                    <a:pt x="154" y="205"/>
                  </a:lnTo>
                  <a:lnTo>
                    <a:pt x="156" y="194"/>
                  </a:lnTo>
                  <a:lnTo>
                    <a:pt x="157" y="182"/>
                  </a:lnTo>
                  <a:lnTo>
                    <a:pt x="159" y="172"/>
                  </a:lnTo>
                  <a:lnTo>
                    <a:pt x="160" y="162"/>
                  </a:lnTo>
                  <a:lnTo>
                    <a:pt x="163" y="150"/>
                  </a:lnTo>
                  <a:lnTo>
                    <a:pt x="164" y="140"/>
                  </a:lnTo>
                  <a:lnTo>
                    <a:pt x="165" y="130"/>
                  </a:lnTo>
                  <a:lnTo>
                    <a:pt x="166" y="120"/>
                  </a:lnTo>
                  <a:lnTo>
                    <a:pt x="167" y="110"/>
                  </a:lnTo>
                  <a:lnTo>
                    <a:pt x="169" y="101"/>
                  </a:lnTo>
                  <a:lnTo>
                    <a:pt x="170" y="92"/>
                  </a:lnTo>
                  <a:lnTo>
                    <a:pt x="170" y="84"/>
                  </a:lnTo>
                  <a:lnTo>
                    <a:pt x="172" y="75"/>
                  </a:lnTo>
                  <a:lnTo>
                    <a:pt x="172" y="67"/>
                  </a:lnTo>
                  <a:lnTo>
                    <a:pt x="173" y="59"/>
                  </a:lnTo>
                  <a:lnTo>
                    <a:pt x="174" y="52"/>
                  </a:lnTo>
                  <a:lnTo>
                    <a:pt x="174" y="45"/>
                  </a:lnTo>
                  <a:lnTo>
                    <a:pt x="174" y="39"/>
                  </a:lnTo>
                  <a:lnTo>
                    <a:pt x="174" y="33"/>
                  </a:lnTo>
                  <a:lnTo>
                    <a:pt x="175" y="28"/>
                  </a:lnTo>
                  <a:lnTo>
                    <a:pt x="174" y="23"/>
                  </a:lnTo>
                  <a:lnTo>
                    <a:pt x="174" y="17"/>
                  </a:lnTo>
                  <a:lnTo>
                    <a:pt x="173" y="14"/>
                  </a:lnTo>
                  <a:lnTo>
                    <a:pt x="172" y="12"/>
                  </a:lnTo>
                  <a:lnTo>
                    <a:pt x="170" y="8"/>
                  </a:lnTo>
                  <a:lnTo>
                    <a:pt x="170" y="7"/>
                  </a:lnTo>
                  <a:lnTo>
                    <a:pt x="169" y="6"/>
                  </a:lnTo>
                  <a:lnTo>
                    <a:pt x="168" y="5"/>
                  </a:lnTo>
                  <a:lnTo>
                    <a:pt x="165" y="4"/>
                  </a:lnTo>
                  <a:lnTo>
                    <a:pt x="162" y="3"/>
                  </a:lnTo>
                  <a:lnTo>
                    <a:pt x="159" y="3"/>
                  </a:lnTo>
                  <a:lnTo>
                    <a:pt x="156" y="1"/>
                  </a:lnTo>
                  <a:lnTo>
                    <a:pt x="154" y="0"/>
                  </a:lnTo>
                  <a:lnTo>
                    <a:pt x="150" y="0"/>
                  </a:lnTo>
                  <a:lnTo>
                    <a:pt x="149" y="0"/>
                  </a:lnTo>
                  <a:lnTo>
                    <a:pt x="147" y="0"/>
                  </a:lnTo>
                  <a:lnTo>
                    <a:pt x="143" y="1"/>
                  </a:lnTo>
                  <a:lnTo>
                    <a:pt x="139" y="3"/>
                  </a:lnTo>
                  <a:lnTo>
                    <a:pt x="135" y="6"/>
                  </a:lnTo>
                  <a:lnTo>
                    <a:pt x="133" y="9"/>
                  </a:lnTo>
                  <a:lnTo>
                    <a:pt x="131" y="11"/>
                  </a:lnTo>
                  <a:lnTo>
                    <a:pt x="129" y="14"/>
                  </a:lnTo>
                  <a:lnTo>
                    <a:pt x="128" y="16"/>
                  </a:lnTo>
                  <a:lnTo>
                    <a:pt x="127" y="20"/>
                  </a:lnTo>
                  <a:lnTo>
                    <a:pt x="126" y="23"/>
                  </a:lnTo>
                  <a:lnTo>
                    <a:pt x="125" y="27"/>
                  </a:lnTo>
                  <a:lnTo>
                    <a:pt x="125" y="28"/>
                  </a:lnTo>
                  <a:lnTo>
                    <a:pt x="124" y="30"/>
                  </a:lnTo>
                  <a:lnTo>
                    <a:pt x="123" y="33"/>
                  </a:lnTo>
                  <a:lnTo>
                    <a:pt x="123" y="36"/>
                  </a:lnTo>
                  <a:lnTo>
                    <a:pt x="123" y="38"/>
                  </a:lnTo>
                  <a:lnTo>
                    <a:pt x="122" y="40"/>
                  </a:lnTo>
                  <a:lnTo>
                    <a:pt x="122" y="43"/>
                  </a:lnTo>
                  <a:lnTo>
                    <a:pt x="122" y="45"/>
                  </a:lnTo>
                  <a:lnTo>
                    <a:pt x="122" y="48"/>
                  </a:lnTo>
                  <a:lnTo>
                    <a:pt x="122" y="51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19" y="60"/>
                  </a:lnTo>
                  <a:lnTo>
                    <a:pt x="119" y="63"/>
                  </a:lnTo>
                  <a:lnTo>
                    <a:pt x="119" y="67"/>
                  </a:lnTo>
                  <a:lnTo>
                    <a:pt x="119" y="70"/>
                  </a:lnTo>
                  <a:lnTo>
                    <a:pt x="119" y="73"/>
                  </a:lnTo>
                  <a:lnTo>
                    <a:pt x="119" y="77"/>
                  </a:lnTo>
                  <a:lnTo>
                    <a:pt x="119" y="81"/>
                  </a:lnTo>
                  <a:lnTo>
                    <a:pt x="119" y="86"/>
                  </a:lnTo>
                  <a:lnTo>
                    <a:pt x="118" y="90"/>
                  </a:lnTo>
                  <a:lnTo>
                    <a:pt x="118" y="94"/>
                  </a:lnTo>
                  <a:lnTo>
                    <a:pt x="118" y="98"/>
                  </a:lnTo>
                  <a:lnTo>
                    <a:pt x="118" y="101"/>
                  </a:lnTo>
                  <a:lnTo>
                    <a:pt x="117" y="104"/>
                  </a:lnTo>
                  <a:lnTo>
                    <a:pt x="117" y="107"/>
                  </a:lnTo>
                  <a:lnTo>
                    <a:pt x="116" y="110"/>
                  </a:lnTo>
                  <a:lnTo>
                    <a:pt x="116" y="114"/>
                  </a:lnTo>
                  <a:lnTo>
                    <a:pt x="115" y="117"/>
                  </a:lnTo>
                  <a:lnTo>
                    <a:pt x="115" y="120"/>
                  </a:lnTo>
                  <a:lnTo>
                    <a:pt x="114" y="123"/>
                  </a:lnTo>
                  <a:lnTo>
                    <a:pt x="114" y="126"/>
                  </a:lnTo>
                  <a:lnTo>
                    <a:pt x="113" y="127"/>
                  </a:lnTo>
                  <a:lnTo>
                    <a:pt x="113" y="131"/>
                  </a:lnTo>
                  <a:lnTo>
                    <a:pt x="112" y="133"/>
                  </a:lnTo>
                  <a:lnTo>
                    <a:pt x="112" y="136"/>
                  </a:lnTo>
                  <a:lnTo>
                    <a:pt x="108" y="140"/>
                  </a:lnTo>
                  <a:lnTo>
                    <a:pt x="107" y="143"/>
                  </a:lnTo>
                  <a:lnTo>
                    <a:pt x="105" y="146"/>
                  </a:lnTo>
                  <a:lnTo>
                    <a:pt x="104" y="149"/>
                  </a:lnTo>
                  <a:lnTo>
                    <a:pt x="100" y="152"/>
                  </a:lnTo>
                  <a:lnTo>
                    <a:pt x="95" y="155"/>
                  </a:lnTo>
                  <a:lnTo>
                    <a:pt x="93" y="155"/>
                  </a:lnTo>
                  <a:lnTo>
                    <a:pt x="91" y="154"/>
                  </a:lnTo>
                  <a:lnTo>
                    <a:pt x="88" y="152"/>
                  </a:lnTo>
                  <a:lnTo>
                    <a:pt x="86" y="151"/>
                  </a:lnTo>
                  <a:lnTo>
                    <a:pt x="84" y="148"/>
                  </a:lnTo>
                  <a:lnTo>
                    <a:pt x="82" y="146"/>
                  </a:lnTo>
                  <a:lnTo>
                    <a:pt x="79" y="141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3"/>
                  </a:lnTo>
                  <a:lnTo>
                    <a:pt x="74" y="130"/>
                  </a:lnTo>
                  <a:lnTo>
                    <a:pt x="73" y="127"/>
                  </a:lnTo>
                  <a:lnTo>
                    <a:pt x="72" y="124"/>
                  </a:lnTo>
                  <a:lnTo>
                    <a:pt x="71" y="120"/>
                  </a:lnTo>
                  <a:lnTo>
                    <a:pt x="71" y="118"/>
                  </a:lnTo>
                  <a:lnTo>
                    <a:pt x="70" y="115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67" y="103"/>
                  </a:lnTo>
                  <a:lnTo>
                    <a:pt x="66" y="100"/>
                  </a:lnTo>
                  <a:lnTo>
                    <a:pt x="65" y="95"/>
                  </a:lnTo>
                  <a:lnTo>
                    <a:pt x="65" y="91"/>
                  </a:lnTo>
                  <a:lnTo>
                    <a:pt x="64" y="86"/>
                  </a:lnTo>
                  <a:lnTo>
                    <a:pt x="64" y="81"/>
                  </a:lnTo>
                  <a:lnTo>
                    <a:pt x="64" y="77"/>
                  </a:lnTo>
                  <a:lnTo>
                    <a:pt x="63" y="72"/>
                  </a:lnTo>
                  <a:lnTo>
                    <a:pt x="62" y="67"/>
                  </a:lnTo>
                  <a:lnTo>
                    <a:pt x="61" y="63"/>
                  </a:lnTo>
                  <a:lnTo>
                    <a:pt x="60" y="60"/>
                  </a:lnTo>
                  <a:lnTo>
                    <a:pt x="60" y="55"/>
                  </a:lnTo>
                  <a:lnTo>
                    <a:pt x="59" y="52"/>
                  </a:lnTo>
                  <a:lnTo>
                    <a:pt x="57" y="48"/>
                  </a:lnTo>
                  <a:lnTo>
                    <a:pt x="56" y="45"/>
                  </a:lnTo>
                  <a:lnTo>
                    <a:pt x="55" y="41"/>
                  </a:lnTo>
                  <a:lnTo>
                    <a:pt x="54" y="38"/>
                  </a:lnTo>
                  <a:lnTo>
                    <a:pt x="53" y="36"/>
                  </a:lnTo>
                  <a:lnTo>
                    <a:pt x="52" y="33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47" y="25"/>
                  </a:lnTo>
                  <a:lnTo>
                    <a:pt x="45" y="21"/>
                  </a:lnTo>
                  <a:lnTo>
                    <a:pt x="43" y="17"/>
                  </a:lnTo>
                  <a:lnTo>
                    <a:pt x="40" y="14"/>
                  </a:lnTo>
                  <a:lnTo>
                    <a:pt x="38" y="11"/>
                  </a:lnTo>
                  <a:lnTo>
                    <a:pt x="34" y="8"/>
                  </a:lnTo>
                  <a:lnTo>
                    <a:pt x="31" y="7"/>
                  </a:lnTo>
                  <a:lnTo>
                    <a:pt x="29" y="5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7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4" name="Freeform 181"/>
            <p:cNvSpPr>
              <a:spLocks/>
            </p:cNvSpPr>
            <p:nvPr/>
          </p:nvSpPr>
          <p:spPr bwMode="auto">
            <a:xfrm>
              <a:off x="4183" y="1690"/>
              <a:ext cx="308" cy="319"/>
            </a:xfrm>
            <a:custGeom>
              <a:avLst/>
              <a:gdLst/>
              <a:ahLst/>
              <a:cxnLst>
                <a:cxn ang="0">
                  <a:pos x="92" y="212"/>
                </a:cxn>
                <a:cxn ang="0">
                  <a:pos x="79" y="210"/>
                </a:cxn>
                <a:cxn ang="0">
                  <a:pos x="63" y="205"/>
                </a:cxn>
                <a:cxn ang="0">
                  <a:pos x="49" y="197"/>
                </a:cxn>
                <a:cxn ang="0">
                  <a:pos x="30" y="181"/>
                </a:cxn>
                <a:cxn ang="0">
                  <a:pos x="15" y="160"/>
                </a:cxn>
                <a:cxn ang="0">
                  <a:pos x="6" y="142"/>
                </a:cxn>
                <a:cxn ang="0">
                  <a:pos x="2" y="130"/>
                </a:cxn>
                <a:cxn ang="0">
                  <a:pos x="0" y="117"/>
                </a:cxn>
                <a:cxn ang="0">
                  <a:pos x="0" y="103"/>
                </a:cxn>
                <a:cxn ang="0">
                  <a:pos x="1" y="90"/>
                </a:cxn>
                <a:cxn ang="0">
                  <a:pos x="4" y="76"/>
                </a:cxn>
                <a:cxn ang="0">
                  <a:pos x="12" y="55"/>
                </a:cxn>
                <a:cxn ang="0">
                  <a:pos x="27" y="35"/>
                </a:cxn>
                <a:cxn ang="0">
                  <a:pos x="45" y="19"/>
                </a:cxn>
                <a:cxn ang="0">
                  <a:pos x="60" y="9"/>
                </a:cxn>
                <a:cxn ang="0">
                  <a:pos x="77" y="3"/>
                </a:cxn>
                <a:cxn ang="0">
                  <a:pos x="90" y="0"/>
                </a:cxn>
                <a:cxn ang="0">
                  <a:pos x="103" y="0"/>
                </a:cxn>
                <a:cxn ang="0">
                  <a:pos x="115" y="0"/>
                </a:cxn>
                <a:cxn ang="0">
                  <a:pos x="126" y="3"/>
                </a:cxn>
                <a:cxn ang="0">
                  <a:pos x="139" y="6"/>
                </a:cxn>
                <a:cxn ang="0">
                  <a:pos x="157" y="16"/>
                </a:cxn>
                <a:cxn ang="0">
                  <a:pos x="176" y="30"/>
                </a:cxn>
                <a:cxn ang="0">
                  <a:pos x="190" y="49"/>
                </a:cxn>
                <a:cxn ang="0">
                  <a:pos x="200" y="71"/>
                </a:cxn>
                <a:cxn ang="0">
                  <a:pos x="204" y="86"/>
                </a:cxn>
                <a:cxn ang="0">
                  <a:pos x="156" y="95"/>
                </a:cxn>
                <a:cxn ang="0">
                  <a:pos x="146" y="72"/>
                </a:cxn>
                <a:cxn ang="0">
                  <a:pos x="129" y="59"/>
                </a:cxn>
                <a:cxn ang="0">
                  <a:pos x="108" y="52"/>
                </a:cxn>
                <a:cxn ang="0">
                  <a:pos x="92" y="53"/>
                </a:cxn>
                <a:cxn ang="0">
                  <a:pos x="79" y="56"/>
                </a:cxn>
                <a:cxn ang="0">
                  <a:pos x="64" y="68"/>
                </a:cxn>
                <a:cxn ang="0">
                  <a:pos x="54" y="83"/>
                </a:cxn>
                <a:cxn ang="0">
                  <a:pos x="50" y="96"/>
                </a:cxn>
                <a:cxn ang="0">
                  <a:pos x="50" y="110"/>
                </a:cxn>
                <a:cxn ang="0">
                  <a:pos x="51" y="124"/>
                </a:cxn>
                <a:cxn ang="0">
                  <a:pos x="61" y="142"/>
                </a:cxn>
                <a:cxn ang="0">
                  <a:pos x="77" y="156"/>
                </a:cxn>
                <a:cxn ang="0">
                  <a:pos x="89" y="162"/>
                </a:cxn>
                <a:cxn ang="0">
                  <a:pos x="103" y="164"/>
                </a:cxn>
                <a:cxn ang="0">
                  <a:pos x="117" y="162"/>
                </a:cxn>
                <a:cxn ang="0">
                  <a:pos x="133" y="154"/>
                </a:cxn>
                <a:cxn ang="0">
                  <a:pos x="150" y="134"/>
                </a:cxn>
                <a:cxn ang="0">
                  <a:pos x="156" y="118"/>
                </a:cxn>
                <a:cxn ang="0">
                  <a:pos x="157" y="106"/>
                </a:cxn>
                <a:cxn ang="0">
                  <a:pos x="205" y="109"/>
                </a:cxn>
                <a:cxn ang="0">
                  <a:pos x="204" y="122"/>
                </a:cxn>
                <a:cxn ang="0">
                  <a:pos x="202" y="135"/>
                </a:cxn>
                <a:cxn ang="0">
                  <a:pos x="198" y="148"/>
                </a:cxn>
                <a:cxn ang="0">
                  <a:pos x="185" y="170"/>
                </a:cxn>
                <a:cxn ang="0">
                  <a:pos x="169" y="188"/>
                </a:cxn>
                <a:cxn ang="0">
                  <a:pos x="148" y="202"/>
                </a:cxn>
                <a:cxn ang="0">
                  <a:pos x="133" y="207"/>
                </a:cxn>
                <a:cxn ang="0">
                  <a:pos x="121" y="211"/>
                </a:cxn>
                <a:cxn ang="0">
                  <a:pos x="109" y="213"/>
                </a:cxn>
              </a:cxnLst>
              <a:rect l="0" t="0" r="r" b="b"/>
              <a:pathLst>
                <a:path w="206" h="213">
                  <a:moveTo>
                    <a:pt x="103" y="213"/>
                  </a:moveTo>
                  <a:lnTo>
                    <a:pt x="101" y="213"/>
                  </a:lnTo>
                  <a:lnTo>
                    <a:pt x="98" y="213"/>
                  </a:lnTo>
                  <a:lnTo>
                    <a:pt x="94" y="212"/>
                  </a:lnTo>
                  <a:lnTo>
                    <a:pt x="92" y="212"/>
                  </a:lnTo>
                  <a:lnTo>
                    <a:pt x="90" y="211"/>
                  </a:lnTo>
                  <a:lnTo>
                    <a:pt x="88" y="211"/>
                  </a:lnTo>
                  <a:lnTo>
                    <a:pt x="84" y="211"/>
                  </a:lnTo>
                  <a:lnTo>
                    <a:pt x="82" y="211"/>
                  </a:lnTo>
                  <a:lnTo>
                    <a:pt x="79" y="210"/>
                  </a:lnTo>
                  <a:lnTo>
                    <a:pt x="77" y="209"/>
                  </a:lnTo>
                  <a:lnTo>
                    <a:pt x="74" y="209"/>
                  </a:lnTo>
                  <a:lnTo>
                    <a:pt x="72" y="207"/>
                  </a:lnTo>
                  <a:lnTo>
                    <a:pt x="67" y="206"/>
                  </a:lnTo>
                  <a:lnTo>
                    <a:pt x="63" y="205"/>
                  </a:lnTo>
                  <a:lnTo>
                    <a:pt x="60" y="203"/>
                  </a:lnTo>
                  <a:lnTo>
                    <a:pt x="58" y="202"/>
                  </a:lnTo>
                  <a:lnTo>
                    <a:pt x="56" y="201"/>
                  </a:lnTo>
                  <a:lnTo>
                    <a:pt x="53" y="199"/>
                  </a:lnTo>
                  <a:lnTo>
                    <a:pt x="49" y="197"/>
                  </a:lnTo>
                  <a:lnTo>
                    <a:pt x="45" y="195"/>
                  </a:lnTo>
                  <a:lnTo>
                    <a:pt x="41" y="191"/>
                  </a:lnTo>
                  <a:lnTo>
                    <a:pt x="37" y="188"/>
                  </a:lnTo>
                  <a:lnTo>
                    <a:pt x="33" y="185"/>
                  </a:lnTo>
                  <a:lnTo>
                    <a:pt x="30" y="181"/>
                  </a:lnTo>
                  <a:lnTo>
                    <a:pt x="27" y="178"/>
                  </a:lnTo>
                  <a:lnTo>
                    <a:pt x="23" y="174"/>
                  </a:lnTo>
                  <a:lnTo>
                    <a:pt x="20" y="170"/>
                  </a:lnTo>
                  <a:lnTo>
                    <a:pt x="17" y="166"/>
                  </a:lnTo>
                  <a:lnTo>
                    <a:pt x="15" y="160"/>
                  </a:lnTo>
                  <a:lnTo>
                    <a:pt x="12" y="157"/>
                  </a:lnTo>
                  <a:lnTo>
                    <a:pt x="10" y="152"/>
                  </a:lnTo>
                  <a:lnTo>
                    <a:pt x="8" y="148"/>
                  </a:lnTo>
                  <a:lnTo>
                    <a:pt x="7" y="146"/>
                  </a:lnTo>
                  <a:lnTo>
                    <a:pt x="6" y="142"/>
                  </a:lnTo>
                  <a:lnTo>
                    <a:pt x="5" y="140"/>
                  </a:lnTo>
                  <a:lnTo>
                    <a:pt x="4" y="138"/>
                  </a:lnTo>
                  <a:lnTo>
                    <a:pt x="4" y="135"/>
                  </a:lnTo>
                  <a:lnTo>
                    <a:pt x="2" y="132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1" y="125"/>
                  </a:lnTo>
                  <a:lnTo>
                    <a:pt x="1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1" y="90"/>
                  </a:lnTo>
                  <a:lnTo>
                    <a:pt x="1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2" y="79"/>
                  </a:lnTo>
                  <a:lnTo>
                    <a:pt x="4" y="76"/>
                  </a:lnTo>
                  <a:lnTo>
                    <a:pt x="4" y="75"/>
                  </a:lnTo>
                  <a:lnTo>
                    <a:pt x="6" y="69"/>
                  </a:lnTo>
                  <a:lnTo>
                    <a:pt x="8" y="64"/>
                  </a:lnTo>
                  <a:lnTo>
                    <a:pt x="10" y="60"/>
                  </a:lnTo>
                  <a:lnTo>
                    <a:pt x="12" y="55"/>
                  </a:lnTo>
                  <a:lnTo>
                    <a:pt x="15" y="51"/>
                  </a:lnTo>
                  <a:lnTo>
                    <a:pt x="17" y="47"/>
                  </a:lnTo>
                  <a:lnTo>
                    <a:pt x="20" y="43"/>
                  </a:lnTo>
                  <a:lnTo>
                    <a:pt x="23" y="39"/>
                  </a:lnTo>
                  <a:lnTo>
                    <a:pt x="27" y="35"/>
                  </a:lnTo>
                  <a:lnTo>
                    <a:pt x="30" y="31"/>
                  </a:lnTo>
                  <a:lnTo>
                    <a:pt x="33" y="27"/>
                  </a:lnTo>
                  <a:lnTo>
                    <a:pt x="37" y="24"/>
                  </a:lnTo>
                  <a:lnTo>
                    <a:pt x="41" y="21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53" y="12"/>
                  </a:lnTo>
                  <a:lnTo>
                    <a:pt x="56" y="11"/>
                  </a:lnTo>
                  <a:lnTo>
                    <a:pt x="58" y="11"/>
                  </a:lnTo>
                  <a:lnTo>
                    <a:pt x="60" y="9"/>
                  </a:lnTo>
                  <a:lnTo>
                    <a:pt x="63" y="8"/>
                  </a:lnTo>
                  <a:lnTo>
                    <a:pt x="67" y="6"/>
                  </a:lnTo>
                  <a:lnTo>
                    <a:pt x="72" y="5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5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20" y="1"/>
                  </a:lnTo>
                  <a:lnTo>
                    <a:pt x="122" y="1"/>
                  </a:lnTo>
                  <a:lnTo>
                    <a:pt x="124" y="1"/>
                  </a:lnTo>
                  <a:lnTo>
                    <a:pt x="126" y="3"/>
                  </a:lnTo>
                  <a:lnTo>
                    <a:pt x="129" y="4"/>
                  </a:lnTo>
                  <a:lnTo>
                    <a:pt x="132" y="4"/>
                  </a:lnTo>
                  <a:lnTo>
                    <a:pt x="134" y="5"/>
                  </a:lnTo>
                  <a:lnTo>
                    <a:pt x="136" y="5"/>
                  </a:lnTo>
                  <a:lnTo>
                    <a:pt x="139" y="6"/>
                  </a:lnTo>
                  <a:lnTo>
                    <a:pt x="141" y="7"/>
                  </a:lnTo>
                  <a:lnTo>
                    <a:pt x="144" y="8"/>
                  </a:lnTo>
                  <a:lnTo>
                    <a:pt x="150" y="11"/>
                  </a:lnTo>
                  <a:lnTo>
                    <a:pt x="153" y="14"/>
                  </a:lnTo>
                  <a:lnTo>
                    <a:pt x="157" y="16"/>
                  </a:lnTo>
                  <a:lnTo>
                    <a:pt x="161" y="19"/>
                  </a:lnTo>
                  <a:lnTo>
                    <a:pt x="164" y="21"/>
                  </a:lnTo>
                  <a:lnTo>
                    <a:pt x="169" y="24"/>
                  </a:lnTo>
                  <a:lnTo>
                    <a:pt x="173" y="28"/>
                  </a:lnTo>
                  <a:lnTo>
                    <a:pt x="176" y="30"/>
                  </a:lnTo>
                  <a:lnTo>
                    <a:pt x="179" y="35"/>
                  </a:lnTo>
                  <a:lnTo>
                    <a:pt x="182" y="38"/>
                  </a:lnTo>
                  <a:lnTo>
                    <a:pt x="185" y="43"/>
                  </a:lnTo>
                  <a:lnTo>
                    <a:pt x="187" y="46"/>
                  </a:lnTo>
                  <a:lnTo>
                    <a:pt x="190" y="49"/>
                  </a:lnTo>
                  <a:lnTo>
                    <a:pt x="192" y="54"/>
                  </a:lnTo>
                  <a:lnTo>
                    <a:pt x="195" y="59"/>
                  </a:lnTo>
                  <a:lnTo>
                    <a:pt x="196" y="62"/>
                  </a:lnTo>
                  <a:lnTo>
                    <a:pt x="198" y="68"/>
                  </a:lnTo>
                  <a:lnTo>
                    <a:pt x="200" y="71"/>
                  </a:lnTo>
                  <a:lnTo>
                    <a:pt x="202" y="76"/>
                  </a:lnTo>
                  <a:lnTo>
                    <a:pt x="202" y="79"/>
                  </a:lnTo>
                  <a:lnTo>
                    <a:pt x="202" y="82"/>
                  </a:lnTo>
                  <a:lnTo>
                    <a:pt x="203" y="84"/>
                  </a:lnTo>
                  <a:lnTo>
                    <a:pt x="204" y="86"/>
                  </a:lnTo>
                  <a:lnTo>
                    <a:pt x="204" y="88"/>
                  </a:lnTo>
                  <a:lnTo>
                    <a:pt x="204" y="92"/>
                  </a:lnTo>
                  <a:lnTo>
                    <a:pt x="204" y="94"/>
                  </a:lnTo>
                  <a:lnTo>
                    <a:pt x="205" y="96"/>
                  </a:lnTo>
                  <a:lnTo>
                    <a:pt x="156" y="95"/>
                  </a:lnTo>
                  <a:lnTo>
                    <a:pt x="154" y="90"/>
                  </a:lnTo>
                  <a:lnTo>
                    <a:pt x="153" y="85"/>
                  </a:lnTo>
                  <a:lnTo>
                    <a:pt x="151" y="82"/>
                  </a:lnTo>
                  <a:lnTo>
                    <a:pt x="149" y="77"/>
                  </a:lnTo>
                  <a:lnTo>
                    <a:pt x="146" y="72"/>
                  </a:lnTo>
                  <a:lnTo>
                    <a:pt x="143" y="69"/>
                  </a:lnTo>
                  <a:lnTo>
                    <a:pt x="140" y="67"/>
                  </a:lnTo>
                  <a:lnTo>
                    <a:pt x="136" y="64"/>
                  </a:lnTo>
                  <a:lnTo>
                    <a:pt x="133" y="61"/>
                  </a:lnTo>
                  <a:lnTo>
                    <a:pt x="129" y="59"/>
                  </a:lnTo>
                  <a:lnTo>
                    <a:pt x="125" y="56"/>
                  </a:lnTo>
                  <a:lnTo>
                    <a:pt x="121" y="55"/>
                  </a:lnTo>
                  <a:lnTo>
                    <a:pt x="117" y="53"/>
                  </a:lnTo>
                  <a:lnTo>
                    <a:pt x="112" y="53"/>
                  </a:lnTo>
                  <a:lnTo>
                    <a:pt x="108" y="52"/>
                  </a:lnTo>
                  <a:lnTo>
                    <a:pt x="103" y="52"/>
                  </a:lnTo>
                  <a:lnTo>
                    <a:pt x="101" y="52"/>
                  </a:lnTo>
                  <a:lnTo>
                    <a:pt x="98" y="52"/>
                  </a:lnTo>
                  <a:lnTo>
                    <a:pt x="94" y="52"/>
                  </a:lnTo>
                  <a:lnTo>
                    <a:pt x="92" y="53"/>
                  </a:lnTo>
                  <a:lnTo>
                    <a:pt x="89" y="53"/>
                  </a:lnTo>
                  <a:lnTo>
                    <a:pt x="87" y="54"/>
                  </a:lnTo>
                  <a:lnTo>
                    <a:pt x="84" y="54"/>
                  </a:lnTo>
                  <a:lnTo>
                    <a:pt x="82" y="56"/>
                  </a:lnTo>
                  <a:lnTo>
                    <a:pt x="79" y="56"/>
                  </a:lnTo>
                  <a:lnTo>
                    <a:pt x="77" y="57"/>
                  </a:lnTo>
                  <a:lnTo>
                    <a:pt x="74" y="60"/>
                  </a:lnTo>
                  <a:lnTo>
                    <a:pt x="72" y="61"/>
                  </a:lnTo>
                  <a:lnTo>
                    <a:pt x="68" y="64"/>
                  </a:lnTo>
                  <a:lnTo>
                    <a:pt x="64" y="68"/>
                  </a:lnTo>
                  <a:lnTo>
                    <a:pt x="61" y="71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56" y="80"/>
                  </a:lnTo>
                  <a:lnTo>
                    <a:pt x="54" y="83"/>
                  </a:lnTo>
                  <a:lnTo>
                    <a:pt x="53" y="86"/>
                  </a:lnTo>
                  <a:lnTo>
                    <a:pt x="52" y="88"/>
                  </a:lnTo>
                  <a:lnTo>
                    <a:pt x="51" y="91"/>
                  </a:lnTo>
                  <a:lnTo>
                    <a:pt x="50" y="93"/>
                  </a:lnTo>
                  <a:lnTo>
                    <a:pt x="50" y="96"/>
                  </a:lnTo>
                  <a:lnTo>
                    <a:pt x="50" y="99"/>
                  </a:lnTo>
                  <a:lnTo>
                    <a:pt x="50" y="101"/>
                  </a:lnTo>
                  <a:lnTo>
                    <a:pt x="50" y="104"/>
                  </a:lnTo>
                  <a:lnTo>
                    <a:pt x="50" y="108"/>
                  </a:lnTo>
                  <a:lnTo>
                    <a:pt x="50" y="110"/>
                  </a:lnTo>
                  <a:lnTo>
                    <a:pt x="50" y="114"/>
                  </a:lnTo>
                  <a:lnTo>
                    <a:pt x="50" y="116"/>
                  </a:lnTo>
                  <a:lnTo>
                    <a:pt x="50" y="118"/>
                  </a:lnTo>
                  <a:lnTo>
                    <a:pt x="50" y="122"/>
                  </a:lnTo>
                  <a:lnTo>
                    <a:pt x="51" y="124"/>
                  </a:lnTo>
                  <a:lnTo>
                    <a:pt x="52" y="127"/>
                  </a:lnTo>
                  <a:lnTo>
                    <a:pt x="53" y="130"/>
                  </a:lnTo>
                  <a:lnTo>
                    <a:pt x="56" y="134"/>
                  </a:lnTo>
                  <a:lnTo>
                    <a:pt x="59" y="139"/>
                  </a:lnTo>
                  <a:lnTo>
                    <a:pt x="61" y="142"/>
                  </a:lnTo>
                  <a:lnTo>
                    <a:pt x="64" y="147"/>
                  </a:lnTo>
                  <a:lnTo>
                    <a:pt x="68" y="150"/>
                  </a:lnTo>
                  <a:lnTo>
                    <a:pt x="72" y="154"/>
                  </a:lnTo>
                  <a:lnTo>
                    <a:pt x="74" y="155"/>
                  </a:lnTo>
                  <a:lnTo>
                    <a:pt x="77" y="156"/>
                  </a:lnTo>
                  <a:lnTo>
                    <a:pt x="79" y="157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7" y="160"/>
                  </a:lnTo>
                  <a:lnTo>
                    <a:pt x="89" y="162"/>
                  </a:lnTo>
                  <a:lnTo>
                    <a:pt x="92" y="163"/>
                  </a:lnTo>
                  <a:lnTo>
                    <a:pt x="94" y="163"/>
                  </a:lnTo>
                  <a:lnTo>
                    <a:pt x="98" y="163"/>
                  </a:lnTo>
                  <a:lnTo>
                    <a:pt x="101" y="163"/>
                  </a:lnTo>
                  <a:lnTo>
                    <a:pt x="103" y="164"/>
                  </a:lnTo>
                  <a:lnTo>
                    <a:pt x="105" y="163"/>
                  </a:lnTo>
                  <a:lnTo>
                    <a:pt x="109" y="163"/>
                  </a:lnTo>
                  <a:lnTo>
                    <a:pt x="111" y="163"/>
                  </a:lnTo>
                  <a:lnTo>
                    <a:pt x="113" y="163"/>
                  </a:lnTo>
                  <a:lnTo>
                    <a:pt x="117" y="162"/>
                  </a:lnTo>
                  <a:lnTo>
                    <a:pt x="119" y="160"/>
                  </a:lnTo>
                  <a:lnTo>
                    <a:pt x="122" y="159"/>
                  </a:lnTo>
                  <a:lnTo>
                    <a:pt x="124" y="159"/>
                  </a:lnTo>
                  <a:lnTo>
                    <a:pt x="129" y="156"/>
                  </a:lnTo>
                  <a:lnTo>
                    <a:pt x="133" y="154"/>
                  </a:lnTo>
                  <a:lnTo>
                    <a:pt x="136" y="150"/>
                  </a:lnTo>
                  <a:lnTo>
                    <a:pt x="141" y="147"/>
                  </a:lnTo>
                  <a:lnTo>
                    <a:pt x="144" y="142"/>
                  </a:lnTo>
                  <a:lnTo>
                    <a:pt x="148" y="139"/>
                  </a:lnTo>
                  <a:lnTo>
                    <a:pt x="150" y="134"/>
                  </a:lnTo>
                  <a:lnTo>
                    <a:pt x="153" y="130"/>
                  </a:lnTo>
                  <a:lnTo>
                    <a:pt x="153" y="127"/>
                  </a:lnTo>
                  <a:lnTo>
                    <a:pt x="154" y="124"/>
                  </a:lnTo>
                  <a:lnTo>
                    <a:pt x="155" y="122"/>
                  </a:lnTo>
                  <a:lnTo>
                    <a:pt x="156" y="118"/>
                  </a:lnTo>
                  <a:lnTo>
                    <a:pt x="156" y="116"/>
                  </a:lnTo>
                  <a:lnTo>
                    <a:pt x="156" y="114"/>
                  </a:lnTo>
                  <a:lnTo>
                    <a:pt x="156" y="110"/>
                  </a:lnTo>
                  <a:lnTo>
                    <a:pt x="157" y="108"/>
                  </a:lnTo>
                  <a:lnTo>
                    <a:pt x="157" y="106"/>
                  </a:lnTo>
                  <a:lnTo>
                    <a:pt x="157" y="103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6" y="107"/>
                  </a:lnTo>
                  <a:lnTo>
                    <a:pt x="205" y="109"/>
                  </a:lnTo>
                  <a:lnTo>
                    <a:pt x="205" y="111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20"/>
                  </a:lnTo>
                  <a:lnTo>
                    <a:pt x="204" y="122"/>
                  </a:lnTo>
                  <a:lnTo>
                    <a:pt x="204" y="125"/>
                  </a:lnTo>
                  <a:lnTo>
                    <a:pt x="204" y="127"/>
                  </a:lnTo>
                  <a:lnTo>
                    <a:pt x="203" y="130"/>
                  </a:lnTo>
                  <a:lnTo>
                    <a:pt x="202" y="132"/>
                  </a:lnTo>
                  <a:lnTo>
                    <a:pt x="202" y="135"/>
                  </a:lnTo>
                  <a:lnTo>
                    <a:pt x="201" y="138"/>
                  </a:lnTo>
                  <a:lnTo>
                    <a:pt x="201" y="140"/>
                  </a:lnTo>
                  <a:lnTo>
                    <a:pt x="200" y="142"/>
                  </a:lnTo>
                  <a:lnTo>
                    <a:pt x="198" y="146"/>
                  </a:lnTo>
                  <a:lnTo>
                    <a:pt x="198" y="148"/>
                  </a:lnTo>
                  <a:lnTo>
                    <a:pt x="195" y="152"/>
                  </a:lnTo>
                  <a:lnTo>
                    <a:pt x="194" y="157"/>
                  </a:lnTo>
                  <a:lnTo>
                    <a:pt x="191" y="160"/>
                  </a:lnTo>
                  <a:lnTo>
                    <a:pt x="188" y="166"/>
                  </a:lnTo>
                  <a:lnTo>
                    <a:pt x="185" y="170"/>
                  </a:lnTo>
                  <a:lnTo>
                    <a:pt x="182" y="174"/>
                  </a:lnTo>
                  <a:lnTo>
                    <a:pt x="179" y="178"/>
                  </a:lnTo>
                  <a:lnTo>
                    <a:pt x="176" y="181"/>
                  </a:lnTo>
                  <a:lnTo>
                    <a:pt x="172" y="185"/>
                  </a:lnTo>
                  <a:lnTo>
                    <a:pt x="169" y="188"/>
                  </a:lnTo>
                  <a:lnTo>
                    <a:pt x="164" y="191"/>
                  </a:lnTo>
                  <a:lnTo>
                    <a:pt x="161" y="195"/>
                  </a:lnTo>
                  <a:lnTo>
                    <a:pt x="156" y="197"/>
                  </a:lnTo>
                  <a:lnTo>
                    <a:pt x="152" y="199"/>
                  </a:lnTo>
                  <a:lnTo>
                    <a:pt x="148" y="202"/>
                  </a:lnTo>
                  <a:lnTo>
                    <a:pt x="143" y="205"/>
                  </a:lnTo>
                  <a:lnTo>
                    <a:pt x="141" y="205"/>
                  </a:lnTo>
                  <a:lnTo>
                    <a:pt x="139" y="206"/>
                  </a:lnTo>
                  <a:lnTo>
                    <a:pt x="135" y="206"/>
                  </a:lnTo>
                  <a:lnTo>
                    <a:pt x="133" y="207"/>
                  </a:lnTo>
                  <a:lnTo>
                    <a:pt x="131" y="209"/>
                  </a:lnTo>
                  <a:lnTo>
                    <a:pt x="129" y="209"/>
                  </a:lnTo>
                  <a:lnTo>
                    <a:pt x="125" y="210"/>
                  </a:lnTo>
                  <a:lnTo>
                    <a:pt x="123" y="211"/>
                  </a:lnTo>
                  <a:lnTo>
                    <a:pt x="121" y="211"/>
                  </a:lnTo>
                  <a:lnTo>
                    <a:pt x="119" y="211"/>
                  </a:lnTo>
                  <a:lnTo>
                    <a:pt x="115" y="211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09" y="213"/>
                  </a:lnTo>
                  <a:lnTo>
                    <a:pt x="105" y="213"/>
                  </a:lnTo>
                  <a:lnTo>
                    <a:pt x="103" y="213"/>
                  </a:lnTo>
                  <a:lnTo>
                    <a:pt x="103" y="21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55" name="모서리가 둥근 직사각형 54"/>
          <p:cNvSpPr/>
          <p:nvPr/>
        </p:nvSpPr>
        <p:spPr>
          <a:xfrm>
            <a:off x="539552" y="220486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 헬기 탐지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39552" y="2661008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교전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39552" y="3132463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전투기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39552" y="36365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전투기 회향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59" name="Picture 5" descr="http://preview.turbosquid.com/Preview/2014/05/17__19_29_52/02.jpgd9c9f98a-2608-43c5-bca8-03876ec396e5Origin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226" y="1275174"/>
            <a:ext cx="368545" cy="36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" descr="http://preview.turbosquid.com/Preview/2014/05/17__19_29_52/02.jpgd9c9f98a-2608-43c5-bca8-03876ec396e5Origin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550359"/>
            <a:ext cx="368545" cy="36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756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3" t="15101" r="37468" b="3"/>
          <a:stretch/>
        </p:blipFill>
        <p:spPr bwMode="auto">
          <a:xfrm>
            <a:off x="0" y="1162228"/>
            <a:ext cx="8826499" cy="551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#3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09" y="3093594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0" y="4461372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581127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733256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077588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자유형 31"/>
          <p:cNvSpPr/>
          <p:nvPr/>
        </p:nvSpPr>
        <p:spPr>
          <a:xfrm flipH="1" flipV="1">
            <a:off x="4811510" y="3768540"/>
            <a:ext cx="192535" cy="513536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pic>
        <p:nvPicPr>
          <p:cNvPr id="1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601" y="3068960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3239960" y="1428201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1475656" y="4840868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7198370" y="4552836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539552" y="220486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 헬기 탐지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9552" y="266100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교전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39552" y="3132463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전투기 탐지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6365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전투기 회향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38" name="Picture 5" descr="http://preview.turbosquid.com/Preview/2014/05/17__19_29_52/02.jpgd9c9f98a-2608-43c5-bca8-03876ec396e5Origina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226" y="1275174"/>
            <a:ext cx="368545" cy="368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http://preview.turbosquid.com/Preview/2014/05/17__19_29_52/02.jpgd9c9f98a-2608-43c5-bca8-03876ec396e5Origina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550359"/>
            <a:ext cx="368545" cy="368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75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3" t="15101" r="37468" b="3"/>
          <a:stretch/>
        </p:blipFill>
        <p:spPr bwMode="auto">
          <a:xfrm>
            <a:off x="0" y="1162228"/>
            <a:ext cx="8826499" cy="551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#3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709" y="3093594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0" y="4461372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581127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733256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077588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자유형 31"/>
          <p:cNvSpPr/>
          <p:nvPr/>
        </p:nvSpPr>
        <p:spPr>
          <a:xfrm flipH="1" flipV="1">
            <a:off x="4811510" y="3768540"/>
            <a:ext cx="192535" cy="513536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pic>
        <p:nvPicPr>
          <p:cNvPr id="17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601" y="3068960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3239960" y="1428201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1475656" y="4840868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preview.turbosquid.com/Preview/2014/05/25__03_46_04/783ANA2.jpg64da86fc-6ea7-4bf9-8574-ff517cbb087bOrigin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 t="33766" r="400" b="21156"/>
          <a:stretch/>
        </p:blipFill>
        <p:spPr bwMode="auto">
          <a:xfrm>
            <a:off x="7198370" y="4552836"/>
            <a:ext cx="541982" cy="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http://preview.turbosquid.com/Preview/2014/05/17__19_29_52/02.jpgd9c9f98a-2608-43c5-bca8-03876ec396e5Origina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303972"/>
            <a:ext cx="368545" cy="368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http://preview.turbosquid.com/Preview/2014/05/17__19_29_52/02.jpgd9c9f98a-2608-43c5-bca8-03876ec396e5Origina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019" y="1672517"/>
            <a:ext cx="368545" cy="368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539552" y="220486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적 헬기 탐지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9552" y="2661008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교전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39552" y="3132463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전투기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636519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전투기 회향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8" name="자유형 37"/>
          <p:cNvSpPr/>
          <p:nvPr/>
        </p:nvSpPr>
        <p:spPr>
          <a:xfrm rot="600644">
            <a:off x="7054689" y="1748519"/>
            <a:ext cx="1466415" cy="258852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sp>
        <p:nvSpPr>
          <p:cNvPr id="39" name="자유형 38"/>
          <p:cNvSpPr/>
          <p:nvPr/>
        </p:nvSpPr>
        <p:spPr>
          <a:xfrm rot="600644">
            <a:off x="6766657" y="1394245"/>
            <a:ext cx="1466415" cy="258852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5756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6"/>
          <a:stretch/>
        </p:blipFill>
        <p:spPr bwMode="auto">
          <a:xfrm>
            <a:off x="179512" y="692696"/>
            <a:ext cx="8964488" cy="59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323850" y="908050"/>
            <a:ext cx="8569325" cy="47531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4.9 </a:t>
            </a:r>
            <a:r>
              <a:rPr kumimoji="1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배경 데이터 지역적 범위 한정 </a:t>
            </a:r>
            <a:r>
              <a:rPr kumimoji="1"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(*</a:t>
            </a:r>
            <a:r>
              <a:rPr kumimoji="1" lang="ko-KR" altLang="en-US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검토중</a:t>
            </a:r>
            <a:r>
              <a:rPr kumimoji="1"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en-US" altLang="ko-KR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endParaRPr kumimoji="1" lang="en-US" altLang="ko-KR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kumimoji="1" lang="ko-KR" altLang="en-US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설계개념</a:t>
            </a:r>
            <a:endParaRPr kumimoji="1" lang="en-US" altLang="ko-KR" sz="240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2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#1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908050"/>
            <a:ext cx="8569325" cy="1152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57200" indent="-4572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  <a:buAutoNum type="arabicPeriod"/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Description.</a:t>
            </a:r>
          </a:p>
          <a:p>
            <a:pPr marL="342900" indent="-3429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마약상 배 교전 작전</a:t>
            </a:r>
            <a:endParaRPr kumimoji="1" lang="en-US" altLang="ko-KR" sz="2400" dirty="0" smtClean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  <a:p>
            <a:pPr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  : 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어선 속에 숨어 있는 요트를 식별하여 교전</a:t>
            </a:r>
            <a:endParaRPr kumimoji="1" lang="en-US" altLang="ko-KR" sz="2000" dirty="0" smtClean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  <a:p>
            <a:pPr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   : Combat 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보트에 대항하여 교전</a:t>
            </a:r>
            <a:endParaRPr kumimoji="1" lang="en-US" altLang="ko-KR" sz="20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58569" y="2924944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OPV80P </a:t>
            </a:r>
            <a:r>
              <a:rPr lang="ko-KR" altLang="en-US" sz="1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연안 순찰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458569" y="3381088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탐지 </a:t>
            </a: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할당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58569" y="3852543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위협 사격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58569" y="5292703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교전 </a:t>
            </a: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58569" y="5796759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7.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소탕 작전 완료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58569" y="4356599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58569" y="4817884"/>
            <a:ext cx="1473471" cy="368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ko-KR" altLang="en-US" sz="10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함포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#1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 1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3" t="35846" r="33981"/>
          <a:stretch/>
        </p:blipFill>
        <p:spPr bwMode="auto">
          <a:xfrm>
            <a:off x="323156" y="1124745"/>
            <a:ext cx="8353300" cy="525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39552" y="3068960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OPV80P </a:t>
            </a:r>
            <a:r>
              <a:rPr lang="ko-KR" altLang="en-US" sz="1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연안 순찰</a:t>
            </a:r>
          </a:p>
        </p:txBody>
      </p:sp>
      <p:pic>
        <p:nvPicPr>
          <p:cNvPr id="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7" y="3476748"/>
            <a:ext cx="191763" cy="1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95" y="4574501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05" y="4275749"/>
            <a:ext cx="191764" cy="1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284" y="3429000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39552" y="352510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탐지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할당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자유형 16"/>
          <p:cNvSpPr/>
          <p:nvPr/>
        </p:nvSpPr>
        <p:spPr>
          <a:xfrm flipH="1">
            <a:off x="4373868" y="3476748"/>
            <a:ext cx="233949" cy="416901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9552" y="399655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위협사격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9552" y="54367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교전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Text Box 909"/>
          <p:cNvSpPr txBox="1">
            <a:spLocks noChangeArrowheads="1"/>
          </p:cNvSpPr>
          <p:nvPr/>
        </p:nvSpPr>
        <p:spPr bwMode="auto">
          <a:xfrm>
            <a:off x="3347864" y="2607295"/>
            <a:ext cx="8515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FF00"/>
                </a:solidFill>
                <a:latin typeface="+mn-ea"/>
              </a:rPr>
              <a:t>OPV80P</a:t>
            </a:r>
            <a:endParaRPr lang="en-US" altLang="ko-KR" sz="1200" dirty="0">
              <a:solidFill>
                <a:srgbClr val="FFFF00"/>
              </a:solidFill>
              <a:latin typeface="+mn-ea"/>
            </a:endParaRPr>
          </a:p>
          <a:p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연안 </a:t>
            </a:r>
            <a:r>
              <a:rPr lang="ko-KR" altLang="en-US" sz="1200" dirty="0">
                <a:solidFill>
                  <a:srgbClr val="FFFFFF"/>
                </a:solidFill>
                <a:latin typeface="+mn-ea"/>
              </a:rPr>
              <a:t>순찰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552" y="594077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7.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소탕 작전 완료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3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96965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417598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45" y="5889053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539552" y="450061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9552" y="496190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함포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910" y="3065874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자유형 28"/>
          <p:cNvSpPr/>
          <p:nvPr/>
        </p:nvSpPr>
        <p:spPr>
          <a:xfrm rot="5400000" flipH="1">
            <a:off x="5386447" y="3769410"/>
            <a:ext cx="246042" cy="285303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pic>
        <p:nvPicPr>
          <p:cNvPr id="22" name="Picture 4" descr="http://preview.turbosquid.com/Preview/2014/05/18__22_54_38/SK-vr02.jpg56aba1b9-22e1-4692-939c-ce836380c166Origin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71" y="4000303"/>
            <a:ext cx="467210" cy="4672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preview.turbosquid.com/Preview/2014/07/09__21_25_32/cba1.jpg3b8516a6-f597-4425-b70a-e8dc56ceb150Original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24"/>
          <a:stretch/>
        </p:blipFill>
        <p:spPr bwMode="auto">
          <a:xfrm>
            <a:off x="3747342" y="5583525"/>
            <a:ext cx="626527" cy="39621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31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#1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 2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3" t="35846" r="33981"/>
          <a:stretch/>
        </p:blipFill>
        <p:spPr bwMode="auto">
          <a:xfrm>
            <a:off x="323156" y="1124745"/>
            <a:ext cx="8353300" cy="525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75" y="3670508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39552" y="306896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OPV80P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연안 순찰</a:t>
            </a:r>
          </a:p>
        </p:txBody>
      </p:sp>
      <p:pic>
        <p:nvPicPr>
          <p:cNvPr id="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7" y="3476748"/>
            <a:ext cx="191763" cy="1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95" y="4574501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05" y="4275749"/>
            <a:ext cx="191764" cy="1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284" y="3429000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39552" y="3525104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 </a:t>
            </a: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할당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9552" y="399655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위협 사격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9552" y="54367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교전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552" y="594077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7.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소탕 작전 완료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2" name="Picture 4" descr="http://preview.turbosquid.com/Preview/2014/05/18__22_54_38/SK-vr02.jpg56aba1b9-22e1-4692-939c-ce836380c166Origin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007" y="3893649"/>
            <a:ext cx="432048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96965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417598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45" y="5889053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539552" y="450061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9552" y="496190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함포 공격</a:t>
            </a:r>
          </a:p>
        </p:txBody>
      </p:sp>
      <p:pic>
        <p:nvPicPr>
          <p:cNvPr id="29" name="Picture 2" descr="http://preview.turbosquid.com/Preview/2014/07/09__21_25_32/cba1.jpg3b8516a6-f597-4425-b70a-e8dc56ceb150Original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24"/>
          <a:stretch/>
        </p:blipFill>
        <p:spPr bwMode="auto">
          <a:xfrm>
            <a:off x="3747342" y="5583525"/>
            <a:ext cx="626527" cy="39621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64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#1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 3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3" t="35846" r="33981"/>
          <a:stretch/>
        </p:blipFill>
        <p:spPr bwMode="auto">
          <a:xfrm>
            <a:off x="323156" y="1124745"/>
            <a:ext cx="8353300" cy="525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893" y="3668511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39552" y="306896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OPV80P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연안 순찰</a:t>
            </a:r>
          </a:p>
        </p:txBody>
      </p:sp>
      <p:pic>
        <p:nvPicPr>
          <p:cNvPr id="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7" y="3476748"/>
            <a:ext cx="191763" cy="1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95" y="4574501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05" y="4275749"/>
            <a:ext cx="191764" cy="1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284" y="3429000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39552" y="352510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할당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9552" y="3996559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위협 사격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9552" y="54367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교전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552" y="594077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7.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소탕 작전 완료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2" name="Picture 4" descr="http://preview.turbosquid.com/Preview/2014/05/18__22_54_38/SK-vr02.jpg56aba1b9-22e1-4692-939c-ce836380c166Origin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77158">
            <a:off x="5178832" y="3870438"/>
            <a:ext cx="434046" cy="43404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96965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417598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45" y="5889053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539552" y="450061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9552" y="496190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함포 공격</a:t>
            </a:r>
          </a:p>
        </p:txBody>
      </p:sp>
      <p:grpSp>
        <p:nvGrpSpPr>
          <p:cNvPr id="29" name="Group 172"/>
          <p:cNvGrpSpPr>
            <a:grpSpLocks/>
          </p:cNvGrpSpPr>
          <p:nvPr/>
        </p:nvGrpSpPr>
        <p:grpSpPr bwMode="auto">
          <a:xfrm rot="492818">
            <a:off x="4775524" y="3932393"/>
            <a:ext cx="341149" cy="313407"/>
            <a:chOff x="3424" y="754"/>
            <a:chExt cx="1781" cy="2222"/>
          </a:xfrm>
        </p:grpSpPr>
        <p:sp>
          <p:nvSpPr>
            <p:cNvPr id="30" name="AutoShape 173"/>
            <p:cNvSpPr>
              <a:spLocks noChangeAspect="1" noChangeArrowheads="1"/>
            </p:cNvSpPr>
            <p:nvPr/>
          </p:nvSpPr>
          <p:spPr bwMode="auto">
            <a:xfrm>
              <a:off x="3407" y="756"/>
              <a:ext cx="1789" cy="2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1" name="Freeform 174"/>
            <p:cNvSpPr>
              <a:spLocks/>
            </p:cNvSpPr>
            <p:nvPr/>
          </p:nvSpPr>
          <p:spPr bwMode="auto">
            <a:xfrm>
              <a:off x="4343" y="805"/>
              <a:ext cx="403" cy="800"/>
            </a:xfrm>
            <a:custGeom>
              <a:avLst/>
              <a:gdLst/>
              <a:ahLst/>
              <a:cxnLst>
                <a:cxn ang="0">
                  <a:pos x="6" y="410"/>
                </a:cxn>
                <a:cxn ang="0">
                  <a:pos x="15" y="395"/>
                </a:cxn>
                <a:cxn ang="0">
                  <a:pos x="29" y="374"/>
                </a:cxn>
                <a:cxn ang="0">
                  <a:pos x="48" y="346"/>
                </a:cxn>
                <a:cxn ang="0">
                  <a:pos x="69" y="314"/>
                </a:cxn>
                <a:cxn ang="0">
                  <a:pos x="92" y="277"/>
                </a:cxn>
                <a:cxn ang="0">
                  <a:pos x="118" y="241"/>
                </a:cxn>
                <a:cxn ang="0">
                  <a:pos x="144" y="202"/>
                </a:cxn>
                <a:cxn ang="0">
                  <a:pos x="170" y="163"/>
                </a:cxn>
                <a:cxn ang="0">
                  <a:pos x="195" y="126"/>
                </a:cxn>
                <a:cxn ang="0">
                  <a:pos x="219" y="91"/>
                </a:cxn>
                <a:cxn ang="0">
                  <a:pos x="241" y="61"/>
                </a:cxn>
                <a:cxn ang="0">
                  <a:pos x="260" y="35"/>
                </a:cxn>
                <a:cxn ang="0">
                  <a:pos x="275" y="15"/>
                </a:cxn>
                <a:cxn ang="0">
                  <a:pos x="286" y="3"/>
                </a:cxn>
                <a:cxn ang="0">
                  <a:pos x="291" y="2"/>
                </a:cxn>
                <a:cxn ang="0">
                  <a:pos x="288" y="16"/>
                </a:cxn>
                <a:cxn ang="0">
                  <a:pos x="284" y="41"/>
                </a:cxn>
                <a:cxn ang="0">
                  <a:pos x="276" y="71"/>
                </a:cxn>
                <a:cxn ang="0">
                  <a:pos x="268" y="109"/>
                </a:cxn>
                <a:cxn ang="0">
                  <a:pos x="260" y="150"/>
                </a:cxn>
                <a:cxn ang="0">
                  <a:pos x="250" y="196"/>
                </a:cxn>
                <a:cxn ang="0">
                  <a:pos x="237" y="242"/>
                </a:cxn>
                <a:cxn ang="0">
                  <a:pos x="226" y="289"/>
                </a:cxn>
                <a:cxn ang="0">
                  <a:pos x="214" y="335"/>
                </a:cxn>
                <a:cxn ang="0">
                  <a:pos x="202" y="378"/>
                </a:cxn>
                <a:cxn ang="0">
                  <a:pos x="191" y="418"/>
                </a:cxn>
                <a:cxn ang="0">
                  <a:pos x="180" y="453"/>
                </a:cxn>
                <a:cxn ang="0">
                  <a:pos x="170" y="480"/>
                </a:cxn>
                <a:cxn ang="0">
                  <a:pos x="160" y="501"/>
                </a:cxn>
                <a:cxn ang="0">
                  <a:pos x="150" y="513"/>
                </a:cxn>
                <a:cxn ang="0">
                  <a:pos x="139" y="509"/>
                </a:cxn>
                <a:cxn ang="0">
                  <a:pos x="129" y="503"/>
                </a:cxn>
                <a:cxn ang="0">
                  <a:pos x="120" y="491"/>
                </a:cxn>
                <a:cxn ang="0">
                  <a:pos x="118" y="480"/>
                </a:cxn>
                <a:cxn ang="0">
                  <a:pos x="119" y="466"/>
                </a:cxn>
                <a:cxn ang="0">
                  <a:pos x="122" y="453"/>
                </a:cxn>
                <a:cxn ang="0">
                  <a:pos x="125" y="441"/>
                </a:cxn>
                <a:cxn ang="0">
                  <a:pos x="129" y="430"/>
                </a:cxn>
                <a:cxn ang="0">
                  <a:pos x="134" y="417"/>
                </a:cxn>
                <a:cxn ang="0">
                  <a:pos x="140" y="402"/>
                </a:cxn>
                <a:cxn ang="0">
                  <a:pos x="144" y="388"/>
                </a:cxn>
                <a:cxn ang="0">
                  <a:pos x="148" y="376"/>
                </a:cxn>
                <a:cxn ang="0">
                  <a:pos x="150" y="364"/>
                </a:cxn>
                <a:cxn ang="0">
                  <a:pos x="151" y="353"/>
                </a:cxn>
                <a:cxn ang="0">
                  <a:pos x="149" y="339"/>
                </a:cxn>
                <a:cxn ang="0">
                  <a:pos x="143" y="332"/>
                </a:cxn>
                <a:cxn ang="0">
                  <a:pos x="131" y="334"/>
                </a:cxn>
                <a:cxn ang="0">
                  <a:pos x="118" y="345"/>
                </a:cxn>
                <a:cxn ang="0">
                  <a:pos x="108" y="355"/>
                </a:cxn>
                <a:cxn ang="0">
                  <a:pos x="99" y="367"/>
                </a:cxn>
                <a:cxn ang="0">
                  <a:pos x="89" y="382"/>
                </a:cxn>
                <a:cxn ang="0">
                  <a:pos x="79" y="398"/>
                </a:cxn>
                <a:cxn ang="0">
                  <a:pos x="69" y="410"/>
                </a:cxn>
                <a:cxn ang="0">
                  <a:pos x="60" y="419"/>
                </a:cxn>
                <a:cxn ang="0">
                  <a:pos x="45" y="433"/>
                </a:cxn>
                <a:cxn ang="0">
                  <a:pos x="30" y="439"/>
                </a:cxn>
                <a:cxn ang="0">
                  <a:pos x="17" y="440"/>
                </a:cxn>
                <a:cxn ang="0">
                  <a:pos x="6" y="433"/>
                </a:cxn>
                <a:cxn ang="0">
                  <a:pos x="0" y="421"/>
                </a:cxn>
              </a:cxnLst>
              <a:rect l="0" t="0" r="r" b="b"/>
              <a:pathLst>
                <a:path w="292" h="514">
                  <a:moveTo>
                    <a:pt x="2" y="418"/>
                  </a:moveTo>
                  <a:lnTo>
                    <a:pt x="3" y="417"/>
                  </a:lnTo>
                  <a:lnTo>
                    <a:pt x="4" y="414"/>
                  </a:lnTo>
                  <a:lnTo>
                    <a:pt x="6" y="410"/>
                  </a:lnTo>
                  <a:lnTo>
                    <a:pt x="7" y="408"/>
                  </a:lnTo>
                  <a:lnTo>
                    <a:pt x="9" y="404"/>
                  </a:lnTo>
                  <a:lnTo>
                    <a:pt x="13" y="400"/>
                  </a:lnTo>
                  <a:lnTo>
                    <a:pt x="15" y="395"/>
                  </a:lnTo>
                  <a:lnTo>
                    <a:pt x="18" y="391"/>
                  </a:lnTo>
                  <a:lnTo>
                    <a:pt x="22" y="385"/>
                  </a:lnTo>
                  <a:lnTo>
                    <a:pt x="26" y="380"/>
                  </a:lnTo>
                  <a:lnTo>
                    <a:pt x="29" y="374"/>
                  </a:lnTo>
                  <a:lnTo>
                    <a:pt x="34" y="367"/>
                  </a:lnTo>
                  <a:lnTo>
                    <a:pt x="38" y="360"/>
                  </a:lnTo>
                  <a:lnTo>
                    <a:pt x="44" y="354"/>
                  </a:lnTo>
                  <a:lnTo>
                    <a:pt x="48" y="346"/>
                  </a:lnTo>
                  <a:lnTo>
                    <a:pt x="53" y="338"/>
                  </a:lnTo>
                  <a:lnTo>
                    <a:pt x="58" y="330"/>
                  </a:lnTo>
                  <a:lnTo>
                    <a:pt x="64" y="322"/>
                  </a:lnTo>
                  <a:lnTo>
                    <a:pt x="69" y="314"/>
                  </a:lnTo>
                  <a:lnTo>
                    <a:pt x="75" y="305"/>
                  </a:lnTo>
                  <a:lnTo>
                    <a:pt x="80" y="296"/>
                  </a:lnTo>
                  <a:lnTo>
                    <a:pt x="87" y="288"/>
                  </a:lnTo>
                  <a:lnTo>
                    <a:pt x="92" y="277"/>
                  </a:lnTo>
                  <a:lnTo>
                    <a:pt x="99" y="268"/>
                  </a:lnTo>
                  <a:lnTo>
                    <a:pt x="105" y="259"/>
                  </a:lnTo>
                  <a:lnTo>
                    <a:pt x="111" y="250"/>
                  </a:lnTo>
                  <a:lnTo>
                    <a:pt x="118" y="241"/>
                  </a:lnTo>
                  <a:lnTo>
                    <a:pt x="125" y="231"/>
                  </a:lnTo>
                  <a:lnTo>
                    <a:pt x="131" y="221"/>
                  </a:lnTo>
                  <a:lnTo>
                    <a:pt x="138" y="212"/>
                  </a:lnTo>
                  <a:lnTo>
                    <a:pt x="144" y="202"/>
                  </a:lnTo>
                  <a:lnTo>
                    <a:pt x="150" y="193"/>
                  </a:lnTo>
                  <a:lnTo>
                    <a:pt x="157" y="182"/>
                  </a:lnTo>
                  <a:lnTo>
                    <a:pt x="163" y="172"/>
                  </a:lnTo>
                  <a:lnTo>
                    <a:pt x="170" y="163"/>
                  </a:lnTo>
                  <a:lnTo>
                    <a:pt x="175" y="154"/>
                  </a:lnTo>
                  <a:lnTo>
                    <a:pt x="182" y="145"/>
                  </a:lnTo>
                  <a:lnTo>
                    <a:pt x="189" y="136"/>
                  </a:lnTo>
                  <a:lnTo>
                    <a:pt x="195" y="126"/>
                  </a:lnTo>
                  <a:lnTo>
                    <a:pt x="201" y="116"/>
                  </a:lnTo>
                  <a:lnTo>
                    <a:pt x="206" y="108"/>
                  </a:lnTo>
                  <a:lnTo>
                    <a:pt x="213" y="100"/>
                  </a:lnTo>
                  <a:lnTo>
                    <a:pt x="219" y="91"/>
                  </a:lnTo>
                  <a:lnTo>
                    <a:pt x="225" y="83"/>
                  </a:lnTo>
                  <a:lnTo>
                    <a:pt x="230" y="76"/>
                  </a:lnTo>
                  <a:lnTo>
                    <a:pt x="236" y="69"/>
                  </a:lnTo>
                  <a:lnTo>
                    <a:pt x="241" y="61"/>
                  </a:lnTo>
                  <a:lnTo>
                    <a:pt x="246" y="54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0" y="35"/>
                  </a:lnTo>
                  <a:lnTo>
                    <a:pt x="264" y="29"/>
                  </a:lnTo>
                  <a:lnTo>
                    <a:pt x="267" y="23"/>
                  </a:lnTo>
                  <a:lnTo>
                    <a:pt x="272" y="20"/>
                  </a:lnTo>
                  <a:lnTo>
                    <a:pt x="275" y="15"/>
                  </a:lnTo>
                  <a:lnTo>
                    <a:pt x="278" y="12"/>
                  </a:lnTo>
                  <a:lnTo>
                    <a:pt x="281" y="8"/>
                  </a:lnTo>
                  <a:lnTo>
                    <a:pt x="284" y="5"/>
                  </a:lnTo>
                  <a:lnTo>
                    <a:pt x="286" y="3"/>
                  </a:lnTo>
                  <a:lnTo>
                    <a:pt x="288" y="2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1" y="2"/>
                  </a:lnTo>
                  <a:lnTo>
                    <a:pt x="291" y="5"/>
                  </a:lnTo>
                  <a:lnTo>
                    <a:pt x="290" y="8"/>
                  </a:lnTo>
                  <a:lnTo>
                    <a:pt x="288" y="13"/>
                  </a:lnTo>
                  <a:lnTo>
                    <a:pt x="288" y="16"/>
                  </a:lnTo>
                  <a:lnTo>
                    <a:pt x="287" y="22"/>
                  </a:lnTo>
                  <a:lnTo>
                    <a:pt x="286" y="28"/>
                  </a:lnTo>
                  <a:lnTo>
                    <a:pt x="285" y="35"/>
                  </a:lnTo>
                  <a:lnTo>
                    <a:pt x="284" y="41"/>
                  </a:lnTo>
                  <a:lnTo>
                    <a:pt x="282" y="49"/>
                  </a:lnTo>
                  <a:lnTo>
                    <a:pt x="281" y="55"/>
                  </a:lnTo>
                  <a:lnTo>
                    <a:pt x="278" y="63"/>
                  </a:lnTo>
                  <a:lnTo>
                    <a:pt x="276" y="71"/>
                  </a:lnTo>
                  <a:lnTo>
                    <a:pt x="275" y="81"/>
                  </a:lnTo>
                  <a:lnTo>
                    <a:pt x="273" y="90"/>
                  </a:lnTo>
                  <a:lnTo>
                    <a:pt x="272" y="100"/>
                  </a:lnTo>
                  <a:lnTo>
                    <a:pt x="268" y="109"/>
                  </a:lnTo>
                  <a:lnTo>
                    <a:pt x="267" y="120"/>
                  </a:lnTo>
                  <a:lnTo>
                    <a:pt x="264" y="130"/>
                  </a:lnTo>
                  <a:lnTo>
                    <a:pt x="262" y="140"/>
                  </a:lnTo>
                  <a:lnTo>
                    <a:pt x="260" y="150"/>
                  </a:lnTo>
                  <a:lnTo>
                    <a:pt x="257" y="162"/>
                  </a:lnTo>
                  <a:lnTo>
                    <a:pt x="254" y="172"/>
                  </a:lnTo>
                  <a:lnTo>
                    <a:pt x="253" y="185"/>
                  </a:lnTo>
                  <a:lnTo>
                    <a:pt x="250" y="196"/>
                  </a:lnTo>
                  <a:lnTo>
                    <a:pt x="246" y="208"/>
                  </a:lnTo>
                  <a:lnTo>
                    <a:pt x="244" y="219"/>
                  </a:lnTo>
                  <a:lnTo>
                    <a:pt x="241" y="231"/>
                  </a:lnTo>
                  <a:lnTo>
                    <a:pt x="237" y="242"/>
                  </a:lnTo>
                  <a:lnTo>
                    <a:pt x="236" y="253"/>
                  </a:lnTo>
                  <a:lnTo>
                    <a:pt x="233" y="266"/>
                  </a:lnTo>
                  <a:lnTo>
                    <a:pt x="230" y="277"/>
                  </a:lnTo>
                  <a:lnTo>
                    <a:pt x="226" y="289"/>
                  </a:lnTo>
                  <a:lnTo>
                    <a:pt x="223" y="300"/>
                  </a:lnTo>
                  <a:lnTo>
                    <a:pt x="221" y="313"/>
                  </a:lnTo>
                  <a:lnTo>
                    <a:pt x="219" y="324"/>
                  </a:lnTo>
                  <a:lnTo>
                    <a:pt x="214" y="335"/>
                  </a:lnTo>
                  <a:lnTo>
                    <a:pt x="212" y="346"/>
                  </a:lnTo>
                  <a:lnTo>
                    <a:pt x="209" y="356"/>
                  </a:lnTo>
                  <a:lnTo>
                    <a:pt x="205" y="368"/>
                  </a:lnTo>
                  <a:lnTo>
                    <a:pt x="202" y="378"/>
                  </a:lnTo>
                  <a:lnTo>
                    <a:pt x="200" y="388"/>
                  </a:lnTo>
                  <a:lnTo>
                    <a:pt x="197" y="399"/>
                  </a:lnTo>
                  <a:lnTo>
                    <a:pt x="194" y="409"/>
                  </a:lnTo>
                  <a:lnTo>
                    <a:pt x="191" y="418"/>
                  </a:lnTo>
                  <a:lnTo>
                    <a:pt x="188" y="427"/>
                  </a:lnTo>
                  <a:lnTo>
                    <a:pt x="185" y="437"/>
                  </a:lnTo>
                  <a:lnTo>
                    <a:pt x="183" y="445"/>
                  </a:lnTo>
                  <a:lnTo>
                    <a:pt x="180" y="453"/>
                  </a:lnTo>
                  <a:lnTo>
                    <a:pt x="178" y="461"/>
                  </a:lnTo>
                  <a:lnTo>
                    <a:pt x="174" y="467"/>
                  </a:lnTo>
                  <a:lnTo>
                    <a:pt x="172" y="474"/>
                  </a:lnTo>
                  <a:lnTo>
                    <a:pt x="170" y="480"/>
                  </a:lnTo>
                  <a:lnTo>
                    <a:pt x="168" y="487"/>
                  </a:lnTo>
                  <a:lnTo>
                    <a:pt x="164" y="491"/>
                  </a:lnTo>
                  <a:lnTo>
                    <a:pt x="162" y="497"/>
                  </a:lnTo>
                  <a:lnTo>
                    <a:pt x="160" y="501"/>
                  </a:lnTo>
                  <a:lnTo>
                    <a:pt x="158" y="505"/>
                  </a:lnTo>
                  <a:lnTo>
                    <a:pt x="156" y="507"/>
                  </a:lnTo>
                  <a:lnTo>
                    <a:pt x="154" y="511"/>
                  </a:lnTo>
                  <a:lnTo>
                    <a:pt x="150" y="513"/>
                  </a:lnTo>
                  <a:lnTo>
                    <a:pt x="148" y="514"/>
                  </a:lnTo>
                  <a:lnTo>
                    <a:pt x="144" y="512"/>
                  </a:lnTo>
                  <a:lnTo>
                    <a:pt x="141" y="511"/>
                  </a:lnTo>
                  <a:lnTo>
                    <a:pt x="139" y="509"/>
                  </a:lnTo>
                  <a:lnTo>
                    <a:pt x="137" y="507"/>
                  </a:lnTo>
                  <a:lnTo>
                    <a:pt x="133" y="505"/>
                  </a:lnTo>
                  <a:lnTo>
                    <a:pt x="131" y="504"/>
                  </a:lnTo>
                  <a:lnTo>
                    <a:pt x="129" y="503"/>
                  </a:lnTo>
                  <a:lnTo>
                    <a:pt x="128" y="502"/>
                  </a:lnTo>
                  <a:lnTo>
                    <a:pt x="123" y="497"/>
                  </a:lnTo>
                  <a:lnTo>
                    <a:pt x="121" y="494"/>
                  </a:lnTo>
                  <a:lnTo>
                    <a:pt x="120" y="491"/>
                  </a:lnTo>
                  <a:lnTo>
                    <a:pt x="120" y="489"/>
                  </a:lnTo>
                  <a:lnTo>
                    <a:pt x="119" y="487"/>
                  </a:lnTo>
                  <a:lnTo>
                    <a:pt x="119" y="485"/>
                  </a:lnTo>
                  <a:lnTo>
                    <a:pt x="118" y="480"/>
                  </a:lnTo>
                  <a:lnTo>
                    <a:pt x="118" y="478"/>
                  </a:lnTo>
                  <a:lnTo>
                    <a:pt x="118" y="474"/>
                  </a:lnTo>
                  <a:lnTo>
                    <a:pt x="119" y="471"/>
                  </a:lnTo>
                  <a:lnTo>
                    <a:pt x="119" y="466"/>
                  </a:lnTo>
                  <a:lnTo>
                    <a:pt x="119" y="463"/>
                  </a:lnTo>
                  <a:lnTo>
                    <a:pt x="120" y="458"/>
                  </a:lnTo>
                  <a:lnTo>
                    <a:pt x="122" y="455"/>
                  </a:lnTo>
                  <a:lnTo>
                    <a:pt x="122" y="453"/>
                  </a:lnTo>
                  <a:lnTo>
                    <a:pt x="123" y="449"/>
                  </a:lnTo>
                  <a:lnTo>
                    <a:pt x="123" y="447"/>
                  </a:lnTo>
                  <a:lnTo>
                    <a:pt x="125" y="445"/>
                  </a:lnTo>
                  <a:lnTo>
                    <a:pt x="125" y="441"/>
                  </a:lnTo>
                  <a:lnTo>
                    <a:pt x="126" y="439"/>
                  </a:lnTo>
                  <a:lnTo>
                    <a:pt x="127" y="437"/>
                  </a:lnTo>
                  <a:lnTo>
                    <a:pt x="128" y="433"/>
                  </a:lnTo>
                  <a:lnTo>
                    <a:pt x="129" y="430"/>
                  </a:lnTo>
                  <a:lnTo>
                    <a:pt x="130" y="426"/>
                  </a:lnTo>
                  <a:lnTo>
                    <a:pt x="131" y="424"/>
                  </a:lnTo>
                  <a:lnTo>
                    <a:pt x="133" y="421"/>
                  </a:lnTo>
                  <a:lnTo>
                    <a:pt x="134" y="417"/>
                  </a:lnTo>
                  <a:lnTo>
                    <a:pt x="136" y="414"/>
                  </a:lnTo>
                  <a:lnTo>
                    <a:pt x="137" y="410"/>
                  </a:lnTo>
                  <a:lnTo>
                    <a:pt x="139" y="407"/>
                  </a:lnTo>
                  <a:lnTo>
                    <a:pt x="140" y="402"/>
                  </a:lnTo>
                  <a:lnTo>
                    <a:pt x="141" y="399"/>
                  </a:lnTo>
                  <a:lnTo>
                    <a:pt x="143" y="395"/>
                  </a:lnTo>
                  <a:lnTo>
                    <a:pt x="144" y="392"/>
                  </a:lnTo>
                  <a:lnTo>
                    <a:pt x="144" y="388"/>
                  </a:lnTo>
                  <a:lnTo>
                    <a:pt x="146" y="385"/>
                  </a:lnTo>
                  <a:lnTo>
                    <a:pt x="147" y="382"/>
                  </a:lnTo>
                  <a:lnTo>
                    <a:pt x="148" y="379"/>
                  </a:lnTo>
                  <a:lnTo>
                    <a:pt x="148" y="376"/>
                  </a:lnTo>
                  <a:lnTo>
                    <a:pt x="149" y="374"/>
                  </a:lnTo>
                  <a:lnTo>
                    <a:pt x="150" y="370"/>
                  </a:lnTo>
                  <a:lnTo>
                    <a:pt x="150" y="368"/>
                  </a:lnTo>
                  <a:lnTo>
                    <a:pt x="150" y="364"/>
                  </a:lnTo>
                  <a:lnTo>
                    <a:pt x="151" y="362"/>
                  </a:lnTo>
                  <a:lnTo>
                    <a:pt x="151" y="360"/>
                  </a:lnTo>
                  <a:lnTo>
                    <a:pt x="151" y="358"/>
                  </a:lnTo>
                  <a:lnTo>
                    <a:pt x="151" y="353"/>
                  </a:lnTo>
                  <a:lnTo>
                    <a:pt x="151" y="348"/>
                  </a:lnTo>
                  <a:lnTo>
                    <a:pt x="151" y="345"/>
                  </a:lnTo>
                  <a:lnTo>
                    <a:pt x="150" y="342"/>
                  </a:lnTo>
                  <a:lnTo>
                    <a:pt x="149" y="339"/>
                  </a:lnTo>
                  <a:lnTo>
                    <a:pt x="148" y="337"/>
                  </a:lnTo>
                  <a:lnTo>
                    <a:pt x="147" y="335"/>
                  </a:lnTo>
                  <a:lnTo>
                    <a:pt x="144" y="334"/>
                  </a:lnTo>
                  <a:lnTo>
                    <a:pt x="143" y="332"/>
                  </a:lnTo>
                  <a:lnTo>
                    <a:pt x="140" y="332"/>
                  </a:lnTo>
                  <a:lnTo>
                    <a:pt x="138" y="332"/>
                  </a:lnTo>
                  <a:lnTo>
                    <a:pt x="136" y="334"/>
                  </a:lnTo>
                  <a:lnTo>
                    <a:pt x="131" y="334"/>
                  </a:lnTo>
                  <a:lnTo>
                    <a:pt x="129" y="336"/>
                  </a:lnTo>
                  <a:lnTo>
                    <a:pt x="126" y="338"/>
                  </a:lnTo>
                  <a:lnTo>
                    <a:pt x="122" y="342"/>
                  </a:lnTo>
                  <a:lnTo>
                    <a:pt x="118" y="345"/>
                  </a:lnTo>
                  <a:lnTo>
                    <a:pt x="113" y="348"/>
                  </a:lnTo>
                  <a:lnTo>
                    <a:pt x="112" y="351"/>
                  </a:lnTo>
                  <a:lnTo>
                    <a:pt x="110" y="353"/>
                  </a:lnTo>
                  <a:lnTo>
                    <a:pt x="108" y="355"/>
                  </a:lnTo>
                  <a:lnTo>
                    <a:pt x="106" y="359"/>
                  </a:lnTo>
                  <a:lnTo>
                    <a:pt x="103" y="361"/>
                  </a:lnTo>
                  <a:lnTo>
                    <a:pt x="101" y="364"/>
                  </a:lnTo>
                  <a:lnTo>
                    <a:pt x="99" y="367"/>
                  </a:lnTo>
                  <a:lnTo>
                    <a:pt x="97" y="371"/>
                  </a:lnTo>
                  <a:lnTo>
                    <a:pt x="94" y="375"/>
                  </a:lnTo>
                  <a:lnTo>
                    <a:pt x="92" y="378"/>
                  </a:lnTo>
                  <a:lnTo>
                    <a:pt x="89" y="382"/>
                  </a:lnTo>
                  <a:lnTo>
                    <a:pt x="88" y="386"/>
                  </a:lnTo>
                  <a:lnTo>
                    <a:pt x="85" y="391"/>
                  </a:lnTo>
                  <a:lnTo>
                    <a:pt x="82" y="394"/>
                  </a:lnTo>
                  <a:lnTo>
                    <a:pt x="79" y="398"/>
                  </a:lnTo>
                  <a:lnTo>
                    <a:pt x="77" y="401"/>
                  </a:lnTo>
                  <a:lnTo>
                    <a:pt x="75" y="404"/>
                  </a:lnTo>
                  <a:lnTo>
                    <a:pt x="72" y="408"/>
                  </a:lnTo>
                  <a:lnTo>
                    <a:pt x="69" y="410"/>
                  </a:lnTo>
                  <a:lnTo>
                    <a:pt x="68" y="413"/>
                  </a:lnTo>
                  <a:lnTo>
                    <a:pt x="65" y="415"/>
                  </a:lnTo>
                  <a:lnTo>
                    <a:pt x="62" y="417"/>
                  </a:lnTo>
                  <a:lnTo>
                    <a:pt x="60" y="419"/>
                  </a:lnTo>
                  <a:lnTo>
                    <a:pt x="58" y="423"/>
                  </a:lnTo>
                  <a:lnTo>
                    <a:pt x="53" y="426"/>
                  </a:lnTo>
                  <a:lnTo>
                    <a:pt x="50" y="430"/>
                  </a:lnTo>
                  <a:lnTo>
                    <a:pt x="45" y="433"/>
                  </a:lnTo>
                  <a:lnTo>
                    <a:pt x="41" y="434"/>
                  </a:lnTo>
                  <a:lnTo>
                    <a:pt x="37" y="437"/>
                  </a:lnTo>
                  <a:lnTo>
                    <a:pt x="34" y="438"/>
                  </a:lnTo>
                  <a:lnTo>
                    <a:pt x="30" y="439"/>
                  </a:lnTo>
                  <a:lnTo>
                    <a:pt x="27" y="440"/>
                  </a:lnTo>
                  <a:lnTo>
                    <a:pt x="24" y="440"/>
                  </a:lnTo>
                  <a:lnTo>
                    <a:pt x="20" y="440"/>
                  </a:lnTo>
                  <a:lnTo>
                    <a:pt x="17" y="440"/>
                  </a:lnTo>
                  <a:lnTo>
                    <a:pt x="15" y="439"/>
                  </a:lnTo>
                  <a:lnTo>
                    <a:pt x="13" y="438"/>
                  </a:lnTo>
                  <a:lnTo>
                    <a:pt x="10" y="437"/>
                  </a:lnTo>
                  <a:lnTo>
                    <a:pt x="6" y="433"/>
                  </a:lnTo>
                  <a:lnTo>
                    <a:pt x="3" y="431"/>
                  </a:lnTo>
                  <a:lnTo>
                    <a:pt x="0" y="427"/>
                  </a:lnTo>
                  <a:lnTo>
                    <a:pt x="0" y="424"/>
                  </a:lnTo>
                  <a:lnTo>
                    <a:pt x="0" y="421"/>
                  </a:lnTo>
                  <a:lnTo>
                    <a:pt x="2" y="418"/>
                  </a:lnTo>
                  <a:lnTo>
                    <a:pt x="2" y="418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2" name="Freeform 175"/>
            <p:cNvSpPr>
              <a:spLocks/>
            </p:cNvSpPr>
            <p:nvPr/>
          </p:nvSpPr>
          <p:spPr bwMode="auto">
            <a:xfrm>
              <a:off x="4589" y="1609"/>
              <a:ext cx="612" cy="261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30" y="5"/>
                </a:cxn>
                <a:cxn ang="0">
                  <a:pos x="51" y="4"/>
                </a:cxn>
                <a:cxn ang="0">
                  <a:pos x="79" y="4"/>
                </a:cxn>
                <a:cxn ang="0">
                  <a:pos x="110" y="2"/>
                </a:cxn>
                <a:cxn ang="0">
                  <a:pos x="146" y="2"/>
                </a:cxn>
                <a:cxn ang="0">
                  <a:pos x="182" y="1"/>
                </a:cxn>
                <a:cxn ang="0">
                  <a:pos x="221" y="1"/>
                </a:cxn>
                <a:cxn ang="0">
                  <a:pos x="260" y="0"/>
                </a:cxn>
                <a:cxn ang="0">
                  <a:pos x="296" y="0"/>
                </a:cxn>
                <a:cxn ang="0">
                  <a:pos x="331" y="0"/>
                </a:cxn>
                <a:cxn ang="0">
                  <a:pos x="362" y="1"/>
                </a:cxn>
                <a:cxn ang="0">
                  <a:pos x="388" y="1"/>
                </a:cxn>
                <a:cxn ang="0">
                  <a:pos x="408" y="2"/>
                </a:cxn>
                <a:cxn ang="0">
                  <a:pos x="421" y="5"/>
                </a:cxn>
                <a:cxn ang="0">
                  <a:pos x="426" y="7"/>
                </a:cxn>
                <a:cxn ang="0">
                  <a:pos x="415" y="13"/>
                </a:cxn>
                <a:cxn ang="0">
                  <a:pos x="396" y="22"/>
                </a:cxn>
                <a:cxn ang="0">
                  <a:pos x="373" y="32"/>
                </a:cxn>
                <a:cxn ang="0">
                  <a:pos x="345" y="46"/>
                </a:cxn>
                <a:cxn ang="0">
                  <a:pos x="312" y="61"/>
                </a:cxn>
                <a:cxn ang="0">
                  <a:pos x="278" y="76"/>
                </a:cxn>
                <a:cxn ang="0">
                  <a:pos x="242" y="92"/>
                </a:cxn>
                <a:cxn ang="0">
                  <a:pos x="205" y="107"/>
                </a:cxn>
                <a:cxn ang="0">
                  <a:pos x="170" y="122"/>
                </a:cxn>
                <a:cxn ang="0">
                  <a:pos x="136" y="135"/>
                </a:cxn>
                <a:cxn ang="0">
                  <a:pos x="103" y="146"/>
                </a:cxn>
                <a:cxn ang="0">
                  <a:pos x="75" y="156"/>
                </a:cxn>
                <a:cxn ang="0">
                  <a:pos x="51" y="163"/>
                </a:cxn>
                <a:cxn ang="0">
                  <a:pos x="34" y="166"/>
                </a:cxn>
                <a:cxn ang="0">
                  <a:pos x="20" y="164"/>
                </a:cxn>
                <a:cxn ang="0">
                  <a:pos x="17" y="154"/>
                </a:cxn>
                <a:cxn ang="0">
                  <a:pos x="17" y="144"/>
                </a:cxn>
                <a:cxn ang="0">
                  <a:pos x="20" y="130"/>
                </a:cxn>
                <a:cxn ang="0">
                  <a:pos x="29" y="120"/>
                </a:cxn>
                <a:cxn ang="0">
                  <a:pos x="40" y="115"/>
                </a:cxn>
                <a:cxn ang="0">
                  <a:pos x="55" y="109"/>
                </a:cxn>
                <a:cxn ang="0">
                  <a:pos x="65" y="107"/>
                </a:cxn>
                <a:cxn ang="0">
                  <a:pos x="76" y="103"/>
                </a:cxn>
                <a:cxn ang="0">
                  <a:pos x="88" y="100"/>
                </a:cxn>
                <a:cxn ang="0">
                  <a:pos x="99" y="96"/>
                </a:cxn>
                <a:cxn ang="0">
                  <a:pos x="111" y="92"/>
                </a:cxn>
                <a:cxn ang="0">
                  <a:pos x="126" y="84"/>
                </a:cxn>
                <a:cxn ang="0">
                  <a:pos x="136" y="73"/>
                </a:cxn>
                <a:cxn ang="0">
                  <a:pos x="128" y="60"/>
                </a:cxn>
                <a:cxn ang="0">
                  <a:pos x="117" y="54"/>
                </a:cxn>
                <a:cxn ang="0">
                  <a:pos x="107" y="53"/>
                </a:cxn>
                <a:cxn ang="0">
                  <a:pos x="96" y="52"/>
                </a:cxn>
                <a:cxn ang="0">
                  <a:pos x="82" y="52"/>
                </a:cxn>
                <a:cxn ang="0">
                  <a:pos x="68" y="53"/>
                </a:cxn>
                <a:cxn ang="0">
                  <a:pos x="54" y="53"/>
                </a:cxn>
                <a:cxn ang="0">
                  <a:pos x="40" y="51"/>
                </a:cxn>
                <a:cxn ang="0">
                  <a:pos x="30" y="49"/>
                </a:cxn>
                <a:cxn ang="0">
                  <a:pos x="20" y="46"/>
                </a:cxn>
                <a:cxn ang="0">
                  <a:pos x="9" y="38"/>
                </a:cxn>
                <a:cxn ang="0">
                  <a:pos x="3" y="29"/>
                </a:cxn>
                <a:cxn ang="0">
                  <a:pos x="0" y="17"/>
                </a:cxn>
                <a:cxn ang="0">
                  <a:pos x="6" y="7"/>
                </a:cxn>
              </a:cxnLst>
              <a:rect l="0" t="0" r="r" b="b"/>
              <a:pathLst>
                <a:path w="428" h="166">
                  <a:moveTo>
                    <a:pt x="9" y="6"/>
                  </a:moveTo>
                  <a:lnTo>
                    <a:pt x="9" y="6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23" y="6"/>
                  </a:lnTo>
                  <a:lnTo>
                    <a:pt x="26" y="6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6" y="5"/>
                  </a:lnTo>
                  <a:lnTo>
                    <a:pt x="51" y="4"/>
                  </a:lnTo>
                  <a:lnTo>
                    <a:pt x="58" y="4"/>
                  </a:lnTo>
                  <a:lnTo>
                    <a:pt x="65" y="4"/>
                  </a:lnTo>
                  <a:lnTo>
                    <a:pt x="72" y="4"/>
                  </a:lnTo>
                  <a:lnTo>
                    <a:pt x="79" y="4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02" y="4"/>
                  </a:lnTo>
                  <a:lnTo>
                    <a:pt x="110" y="2"/>
                  </a:lnTo>
                  <a:lnTo>
                    <a:pt x="119" y="2"/>
                  </a:lnTo>
                  <a:lnTo>
                    <a:pt x="128" y="2"/>
                  </a:lnTo>
                  <a:lnTo>
                    <a:pt x="137" y="2"/>
                  </a:lnTo>
                  <a:lnTo>
                    <a:pt x="146" y="2"/>
                  </a:lnTo>
                  <a:lnTo>
                    <a:pt x="154" y="2"/>
                  </a:lnTo>
                  <a:lnTo>
                    <a:pt x="164" y="1"/>
                  </a:lnTo>
                  <a:lnTo>
                    <a:pt x="173" y="1"/>
                  </a:lnTo>
                  <a:lnTo>
                    <a:pt x="182" y="1"/>
                  </a:lnTo>
                  <a:lnTo>
                    <a:pt x="192" y="1"/>
                  </a:lnTo>
                  <a:lnTo>
                    <a:pt x="202" y="1"/>
                  </a:lnTo>
                  <a:lnTo>
                    <a:pt x="212" y="1"/>
                  </a:lnTo>
                  <a:lnTo>
                    <a:pt x="221" y="1"/>
                  </a:lnTo>
                  <a:lnTo>
                    <a:pt x="231" y="1"/>
                  </a:lnTo>
                  <a:lnTo>
                    <a:pt x="240" y="0"/>
                  </a:lnTo>
                  <a:lnTo>
                    <a:pt x="250" y="0"/>
                  </a:lnTo>
                  <a:lnTo>
                    <a:pt x="260" y="0"/>
                  </a:lnTo>
                  <a:lnTo>
                    <a:pt x="269" y="0"/>
                  </a:lnTo>
                  <a:lnTo>
                    <a:pt x="277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3" y="0"/>
                  </a:lnTo>
                  <a:lnTo>
                    <a:pt x="323" y="0"/>
                  </a:lnTo>
                  <a:lnTo>
                    <a:pt x="331" y="0"/>
                  </a:lnTo>
                  <a:lnTo>
                    <a:pt x="339" y="0"/>
                  </a:lnTo>
                  <a:lnTo>
                    <a:pt x="346" y="0"/>
                  </a:lnTo>
                  <a:lnTo>
                    <a:pt x="355" y="1"/>
                  </a:lnTo>
                  <a:lnTo>
                    <a:pt x="362" y="1"/>
                  </a:lnTo>
                  <a:lnTo>
                    <a:pt x="369" y="1"/>
                  </a:lnTo>
                  <a:lnTo>
                    <a:pt x="375" y="1"/>
                  </a:lnTo>
                  <a:lnTo>
                    <a:pt x="383" y="1"/>
                  </a:lnTo>
                  <a:lnTo>
                    <a:pt x="388" y="1"/>
                  </a:lnTo>
                  <a:lnTo>
                    <a:pt x="394" y="1"/>
                  </a:lnTo>
                  <a:lnTo>
                    <a:pt x="398" y="2"/>
                  </a:lnTo>
                  <a:lnTo>
                    <a:pt x="405" y="2"/>
                  </a:lnTo>
                  <a:lnTo>
                    <a:pt x="408" y="2"/>
                  </a:lnTo>
                  <a:lnTo>
                    <a:pt x="414" y="4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21" y="5"/>
                  </a:lnTo>
                  <a:lnTo>
                    <a:pt x="425" y="6"/>
                  </a:lnTo>
                  <a:lnTo>
                    <a:pt x="426" y="6"/>
                  </a:lnTo>
                  <a:lnTo>
                    <a:pt x="428" y="7"/>
                  </a:lnTo>
                  <a:lnTo>
                    <a:pt x="426" y="7"/>
                  </a:lnTo>
                  <a:lnTo>
                    <a:pt x="424" y="9"/>
                  </a:lnTo>
                  <a:lnTo>
                    <a:pt x="420" y="11"/>
                  </a:lnTo>
                  <a:lnTo>
                    <a:pt x="418" y="12"/>
                  </a:lnTo>
                  <a:lnTo>
                    <a:pt x="415" y="13"/>
                  </a:lnTo>
                  <a:lnTo>
                    <a:pt x="410" y="15"/>
                  </a:lnTo>
                  <a:lnTo>
                    <a:pt x="406" y="17"/>
                  </a:lnTo>
                  <a:lnTo>
                    <a:pt x="401" y="20"/>
                  </a:lnTo>
                  <a:lnTo>
                    <a:pt x="396" y="22"/>
                  </a:lnTo>
                  <a:lnTo>
                    <a:pt x="390" y="24"/>
                  </a:lnTo>
                  <a:lnTo>
                    <a:pt x="385" y="28"/>
                  </a:lnTo>
                  <a:lnTo>
                    <a:pt x="379" y="30"/>
                  </a:lnTo>
                  <a:lnTo>
                    <a:pt x="373" y="32"/>
                  </a:lnTo>
                  <a:lnTo>
                    <a:pt x="366" y="36"/>
                  </a:lnTo>
                  <a:lnTo>
                    <a:pt x="359" y="39"/>
                  </a:lnTo>
                  <a:lnTo>
                    <a:pt x="353" y="44"/>
                  </a:lnTo>
                  <a:lnTo>
                    <a:pt x="345" y="46"/>
                  </a:lnTo>
                  <a:lnTo>
                    <a:pt x="336" y="49"/>
                  </a:lnTo>
                  <a:lnTo>
                    <a:pt x="328" y="53"/>
                  </a:lnTo>
                  <a:lnTo>
                    <a:pt x="321" y="57"/>
                  </a:lnTo>
                  <a:lnTo>
                    <a:pt x="312" y="61"/>
                  </a:lnTo>
                  <a:lnTo>
                    <a:pt x="304" y="64"/>
                  </a:lnTo>
                  <a:lnTo>
                    <a:pt x="295" y="68"/>
                  </a:lnTo>
                  <a:lnTo>
                    <a:pt x="287" y="72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1" y="84"/>
                  </a:lnTo>
                  <a:lnTo>
                    <a:pt x="251" y="88"/>
                  </a:lnTo>
                  <a:lnTo>
                    <a:pt x="242" y="92"/>
                  </a:lnTo>
                  <a:lnTo>
                    <a:pt x="233" y="95"/>
                  </a:lnTo>
                  <a:lnTo>
                    <a:pt x="224" y="100"/>
                  </a:lnTo>
                  <a:lnTo>
                    <a:pt x="215" y="103"/>
                  </a:lnTo>
                  <a:lnTo>
                    <a:pt x="205" y="107"/>
                  </a:lnTo>
                  <a:lnTo>
                    <a:pt x="197" y="110"/>
                  </a:lnTo>
                  <a:lnTo>
                    <a:pt x="188" y="114"/>
                  </a:lnTo>
                  <a:lnTo>
                    <a:pt x="179" y="118"/>
                  </a:lnTo>
                  <a:lnTo>
                    <a:pt x="170" y="122"/>
                  </a:lnTo>
                  <a:lnTo>
                    <a:pt x="161" y="125"/>
                  </a:lnTo>
                  <a:lnTo>
                    <a:pt x="151" y="128"/>
                  </a:lnTo>
                  <a:lnTo>
                    <a:pt x="143" y="132"/>
                  </a:lnTo>
                  <a:lnTo>
                    <a:pt x="136" y="135"/>
                  </a:lnTo>
                  <a:lnTo>
                    <a:pt x="127" y="138"/>
                  </a:lnTo>
                  <a:lnTo>
                    <a:pt x="119" y="141"/>
                  </a:lnTo>
                  <a:lnTo>
                    <a:pt x="111" y="144"/>
                  </a:lnTo>
                  <a:lnTo>
                    <a:pt x="103" y="146"/>
                  </a:lnTo>
                  <a:lnTo>
                    <a:pt x="96" y="149"/>
                  </a:lnTo>
                  <a:lnTo>
                    <a:pt x="89" y="151"/>
                  </a:lnTo>
                  <a:lnTo>
                    <a:pt x="82" y="155"/>
                  </a:lnTo>
                  <a:lnTo>
                    <a:pt x="75" y="156"/>
                  </a:lnTo>
                  <a:lnTo>
                    <a:pt x="68" y="158"/>
                  </a:lnTo>
                  <a:lnTo>
                    <a:pt x="63" y="159"/>
                  </a:lnTo>
                  <a:lnTo>
                    <a:pt x="57" y="160"/>
                  </a:lnTo>
                  <a:lnTo>
                    <a:pt x="51" y="163"/>
                  </a:lnTo>
                  <a:lnTo>
                    <a:pt x="47" y="164"/>
                  </a:lnTo>
                  <a:lnTo>
                    <a:pt x="41" y="164"/>
                  </a:lnTo>
                  <a:lnTo>
                    <a:pt x="38" y="166"/>
                  </a:lnTo>
                  <a:lnTo>
                    <a:pt x="34" y="166"/>
                  </a:lnTo>
                  <a:lnTo>
                    <a:pt x="30" y="166"/>
                  </a:lnTo>
                  <a:lnTo>
                    <a:pt x="27" y="166"/>
                  </a:lnTo>
                  <a:lnTo>
                    <a:pt x="25" y="166"/>
                  </a:lnTo>
                  <a:lnTo>
                    <a:pt x="20" y="164"/>
                  </a:lnTo>
                  <a:lnTo>
                    <a:pt x="19" y="163"/>
                  </a:lnTo>
                  <a:lnTo>
                    <a:pt x="18" y="159"/>
                  </a:lnTo>
                  <a:lnTo>
                    <a:pt x="18" y="156"/>
                  </a:lnTo>
                  <a:lnTo>
                    <a:pt x="17" y="154"/>
                  </a:lnTo>
                  <a:lnTo>
                    <a:pt x="17" y="151"/>
                  </a:lnTo>
                  <a:lnTo>
                    <a:pt x="17" y="149"/>
                  </a:lnTo>
                  <a:lnTo>
                    <a:pt x="17" y="146"/>
                  </a:lnTo>
                  <a:lnTo>
                    <a:pt x="17" y="144"/>
                  </a:lnTo>
                  <a:lnTo>
                    <a:pt x="17" y="142"/>
                  </a:lnTo>
                  <a:lnTo>
                    <a:pt x="17" y="138"/>
                  </a:lnTo>
                  <a:lnTo>
                    <a:pt x="19" y="133"/>
                  </a:lnTo>
                  <a:lnTo>
                    <a:pt x="20" y="130"/>
                  </a:lnTo>
                  <a:lnTo>
                    <a:pt x="24" y="126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9" y="120"/>
                  </a:lnTo>
                  <a:lnTo>
                    <a:pt x="32" y="119"/>
                  </a:lnTo>
                  <a:lnTo>
                    <a:pt x="35" y="117"/>
                  </a:lnTo>
                  <a:lnTo>
                    <a:pt x="37" y="116"/>
                  </a:lnTo>
                  <a:lnTo>
                    <a:pt x="40" y="115"/>
                  </a:lnTo>
                  <a:lnTo>
                    <a:pt x="45" y="114"/>
                  </a:lnTo>
                  <a:lnTo>
                    <a:pt x="48" y="112"/>
                  </a:lnTo>
                  <a:lnTo>
                    <a:pt x="54" y="110"/>
                  </a:lnTo>
                  <a:lnTo>
                    <a:pt x="55" y="109"/>
                  </a:lnTo>
                  <a:lnTo>
                    <a:pt x="57" y="109"/>
                  </a:lnTo>
                  <a:lnTo>
                    <a:pt x="60" y="108"/>
                  </a:lnTo>
                  <a:lnTo>
                    <a:pt x="63" y="108"/>
                  </a:lnTo>
                  <a:lnTo>
                    <a:pt x="65" y="107"/>
                  </a:lnTo>
                  <a:lnTo>
                    <a:pt x="67" y="106"/>
                  </a:lnTo>
                  <a:lnTo>
                    <a:pt x="69" y="106"/>
                  </a:lnTo>
                  <a:lnTo>
                    <a:pt x="72" y="104"/>
                  </a:lnTo>
                  <a:lnTo>
                    <a:pt x="76" y="103"/>
                  </a:lnTo>
                  <a:lnTo>
                    <a:pt x="79" y="103"/>
                  </a:lnTo>
                  <a:lnTo>
                    <a:pt x="81" y="102"/>
                  </a:lnTo>
                  <a:lnTo>
                    <a:pt x="85" y="102"/>
                  </a:lnTo>
                  <a:lnTo>
                    <a:pt x="88" y="100"/>
                  </a:lnTo>
                  <a:lnTo>
                    <a:pt x="91" y="100"/>
                  </a:lnTo>
                  <a:lnTo>
                    <a:pt x="94" y="99"/>
                  </a:lnTo>
                  <a:lnTo>
                    <a:pt x="97" y="99"/>
                  </a:lnTo>
                  <a:lnTo>
                    <a:pt x="99" y="96"/>
                  </a:lnTo>
                  <a:lnTo>
                    <a:pt x="102" y="96"/>
                  </a:lnTo>
                  <a:lnTo>
                    <a:pt x="103" y="95"/>
                  </a:lnTo>
                  <a:lnTo>
                    <a:pt x="107" y="94"/>
                  </a:lnTo>
                  <a:lnTo>
                    <a:pt x="111" y="92"/>
                  </a:lnTo>
                  <a:lnTo>
                    <a:pt x="116" y="89"/>
                  </a:lnTo>
                  <a:lnTo>
                    <a:pt x="119" y="88"/>
                  </a:lnTo>
                  <a:lnTo>
                    <a:pt x="123" y="86"/>
                  </a:lnTo>
                  <a:lnTo>
                    <a:pt x="126" y="84"/>
                  </a:lnTo>
                  <a:lnTo>
                    <a:pt x="129" y="81"/>
                  </a:lnTo>
                  <a:lnTo>
                    <a:pt x="130" y="79"/>
                  </a:lnTo>
                  <a:lnTo>
                    <a:pt x="132" y="77"/>
                  </a:lnTo>
                  <a:lnTo>
                    <a:pt x="136" y="73"/>
                  </a:lnTo>
                  <a:lnTo>
                    <a:pt x="136" y="69"/>
                  </a:lnTo>
                  <a:lnTo>
                    <a:pt x="133" y="64"/>
                  </a:lnTo>
                  <a:lnTo>
                    <a:pt x="131" y="61"/>
                  </a:lnTo>
                  <a:lnTo>
                    <a:pt x="128" y="60"/>
                  </a:lnTo>
                  <a:lnTo>
                    <a:pt x="126" y="57"/>
                  </a:lnTo>
                  <a:lnTo>
                    <a:pt x="122" y="56"/>
                  </a:lnTo>
                  <a:lnTo>
                    <a:pt x="119" y="56"/>
                  </a:lnTo>
                  <a:lnTo>
                    <a:pt x="117" y="54"/>
                  </a:lnTo>
                  <a:lnTo>
                    <a:pt x="115" y="54"/>
                  </a:lnTo>
                  <a:lnTo>
                    <a:pt x="112" y="54"/>
                  </a:lnTo>
                  <a:lnTo>
                    <a:pt x="110" y="53"/>
                  </a:lnTo>
                  <a:lnTo>
                    <a:pt x="107" y="53"/>
                  </a:lnTo>
                  <a:lnTo>
                    <a:pt x="105" y="53"/>
                  </a:lnTo>
                  <a:lnTo>
                    <a:pt x="102" y="53"/>
                  </a:lnTo>
                  <a:lnTo>
                    <a:pt x="99" y="53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89" y="52"/>
                  </a:lnTo>
                  <a:lnTo>
                    <a:pt x="87" y="52"/>
                  </a:lnTo>
                  <a:lnTo>
                    <a:pt x="82" y="52"/>
                  </a:lnTo>
                  <a:lnTo>
                    <a:pt x="79" y="52"/>
                  </a:lnTo>
                  <a:lnTo>
                    <a:pt x="76" y="53"/>
                  </a:lnTo>
                  <a:lnTo>
                    <a:pt x="72" y="53"/>
                  </a:lnTo>
                  <a:lnTo>
                    <a:pt x="68" y="53"/>
                  </a:lnTo>
                  <a:lnTo>
                    <a:pt x="65" y="53"/>
                  </a:lnTo>
                  <a:lnTo>
                    <a:pt x="60" y="53"/>
                  </a:lnTo>
                  <a:lnTo>
                    <a:pt x="57" y="53"/>
                  </a:lnTo>
                  <a:lnTo>
                    <a:pt x="54" y="53"/>
                  </a:lnTo>
                  <a:lnTo>
                    <a:pt x="50" y="53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0" y="51"/>
                  </a:lnTo>
                  <a:lnTo>
                    <a:pt x="38" y="51"/>
                  </a:lnTo>
                  <a:lnTo>
                    <a:pt x="36" y="51"/>
                  </a:lnTo>
                  <a:lnTo>
                    <a:pt x="34" y="49"/>
                  </a:lnTo>
                  <a:lnTo>
                    <a:pt x="30" y="49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3"/>
                  </a:lnTo>
                  <a:lnTo>
                    <a:pt x="10" y="40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5" y="33"/>
                  </a:lnTo>
                  <a:lnTo>
                    <a:pt x="4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4" y="8"/>
                  </a:lnTo>
                  <a:lnTo>
                    <a:pt x="6" y="7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3" name="Freeform 176"/>
            <p:cNvSpPr>
              <a:spLocks/>
            </p:cNvSpPr>
            <p:nvPr/>
          </p:nvSpPr>
          <p:spPr bwMode="auto">
            <a:xfrm>
              <a:off x="4482" y="1952"/>
              <a:ext cx="580" cy="505"/>
            </a:xfrm>
            <a:custGeom>
              <a:avLst/>
              <a:gdLst/>
              <a:ahLst/>
              <a:cxnLst>
                <a:cxn ang="0">
                  <a:pos x="105" y="7"/>
                </a:cxn>
                <a:cxn ang="0">
                  <a:pos x="116" y="17"/>
                </a:cxn>
                <a:cxn ang="0">
                  <a:pos x="133" y="33"/>
                </a:cxn>
                <a:cxn ang="0">
                  <a:pos x="154" y="54"/>
                </a:cxn>
                <a:cxn ang="0">
                  <a:pos x="179" y="77"/>
                </a:cxn>
                <a:cxn ang="0">
                  <a:pos x="206" y="103"/>
                </a:cxn>
                <a:cxn ang="0">
                  <a:pos x="236" y="130"/>
                </a:cxn>
                <a:cxn ang="0">
                  <a:pos x="264" y="159"/>
                </a:cxn>
                <a:cxn ang="0">
                  <a:pos x="294" y="188"/>
                </a:cxn>
                <a:cxn ang="0">
                  <a:pos x="322" y="215"/>
                </a:cxn>
                <a:cxn ang="0">
                  <a:pos x="349" y="241"/>
                </a:cxn>
                <a:cxn ang="0">
                  <a:pos x="372" y="265"/>
                </a:cxn>
                <a:cxn ang="0">
                  <a:pos x="392" y="285"/>
                </a:cxn>
                <a:cxn ang="0">
                  <a:pos x="407" y="302"/>
                </a:cxn>
                <a:cxn ang="0">
                  <a:pos x="415" y="314"/>
                </a:cxn>
                <a:cxn ang="0">
                  <a:pos x="417" y="319"/>
                </a:cxn>
                <a:cxn ang="0">
                  <a:pos x="404" y="315"/>
                </a:cxn>
                <a:cxn ang="0">
                  <a:pos x="384" y="308"/>
                </a:cxn>
                <a:cxn ang="0">
                  <a:pos x="357" y="299"/>
                </a:cxn>
                <a:cxn ang="0">
                  <a:pos x="328" y="287"/>
                </a:cxn>
                <a:cxn ang="0">
                  <a:pos x="292" y="275"/>
                </a:cxn>
                <a:cxn ang="0">
                  <a:pos x="256" y="260"/>
                </a:cxn>
                <a:cxn ang="0">
                  <a:pos x="218" y="245"/>
                </a:cxn>
                <a:cxn ang="0">
                  <a:pos x="179" y="230"/>
                </a:cxn>
                <a:cxn ang="0">
                  <a:pos x="143" y="214"/>
                </a:cxn>
                <a:cxn ang="0">
                  <a:pos x="107" y="198"/>
                </a:cxn>
                <a:cxn ang="0">
                  <a:pos x="75" y="182"/>
                </a:cxn>
                <a:cxn ang="0">
                  <a:pos x="46" y="168"/>
                </a:cxn>
                <a:cxn ang="0">
                  <a:pos x="24" y="156"/>
                </a:cxn>
                <a:cxn ang="0">
                  <a:pos x="8" y="145"/>
                </a:cxn>
                <a:cxn ang="0">
                  <a:pos x="0" y="135"/>
                </a:cxn>
                <a:cxn ang="0">
                  <a:pos x="4" y="124"/>
                </a:cxn>
                <a:cxn ang="0">
                  <a:pos x="15" y="111"/>
                </a:cxn>
                <a:cxn ang="0">
                  <a:pos x="26" y="107"/>
                </a:cxn>
                <a:cxn ang="0">
                  <a:pos x="36" y="107"/>
                </a:cxn>
                <a:cxn ang="0">
                  <a:pos x="48" y="111"/>
                </a:cxn>
                <a:cxn ang="0">
                  <a:pos x="63" y="117"/>
                </a:cxn>
                <a:cxn ang="0">
                  <a:pos x="72" y="122"/>
                </a:cxn>
                <a:cxn ang="0">
                  <a:pos x="83" y="128"/>
                </a:cxn>
                <a:cxn ang="0">
                  <a:pos x="95" y="135"/>
                </a:cxn>
                <a:cxn ang="0">
                  <a:pos x="106" y="142"/>
                </a:cxn>
                <a:cxn ang="0">
                  <a:pos x="116" y="145"/>
                </a:cxn>
                <a:cxn ang="0">
                  <a:pos x="127" y="150"/>
                </a:cxn>
                <a:cxn ang="0">
                  <a:pos x="143" y="152"/>
                </a:cxn>
                <a:cxn ang="0">
                  <a:pos x="151" y="149"/>
                </a:cxn>
                <a:cxn ang="0">
                  <a:pos x="155" y="141"/>
                </a:cxn>
                <a:cxn ang="0">
                  <a:pos x="151" y="128"/>
                </a:cxn>
                <a:cxn ang="0">
                  <a:pos x="140" y="112"/>
                </a:cxn>
                <a:cxn ang="0">
                  <a:pos x="129" y="99"/>
                </a:cxn>
                <a:cxn ang="0">
                  <a:pos x="119" y="89"/>
                </a:cxn>
                <a:cxn ang="0">
                  <a:pos x="106" y="78"/>
                </a:cxn>
                <a:cxn ang="0">
                  <a:pos x="96" y="67"/>
                </a:cxn>
                <a:cxn ang="0">
                  <a:pos x="88" y="57"/>
                </a:cxn>
                <a:cxn ang="0">
                  <a:pos x="79" y="42"/>
                </a:cxn>
                <a:cxn ang="0">
                  <a:pos x="76" y="26"/>
                </a:cxn>
                <a:cxn ang="0">
                  <a:pos x="78" y="15"/>
                </a:cxn>
                <a:cxn ang="0">
                  <a:pos x="84" y="4"/>
                </a:cxn>
                <a:cxn ang="0">
                  <a:pos x="97" y="1"/>
                </a:cxn>
              </a:cxnLst>
              <a:rect l="0" t="0" r="r" b="b"/>
              <a:pathLst>
                <a:path w="420" h="320">
                  <a:moveTo>
                    <a:pt x="99" y="2"/>
                  </a:moveTo>
                  <a:lnTo>
                    <a:pt x="101" y="3"/>
                  </a:lnTo>
                  <a:lnTo>
                    <a:pt x="103" y="6"/>
                  </a:lnTo>
                  <a:lnTo>
                    <a:pt x="105" y="7"/>
                  </a:lnTo>
                  <a:lnTo>
                    <a:pt x="107" y="10"/>
                  </a:lnTo>
                  <a:lnTo>
                    <a:pt x="109" y="11"/>
                  </a:lnTo>
                  <a:lnTo>
                    <a:pt x="113" y="15"/>
                  </a:lnTo>
                  <a:lnTo>
                    <a:pt x="116" y="17"/>
                  </a:lnTo>
                  <a:lnTo>
                    <a:pt x="119" y="22"/>
                  </a:lnTo>
                  <a:lnTo>
                    <a:pt x="124" y="25"/>
                  </a:lnTo>
                  <a:lnTo>
                    <a:pt x="128" y="30"/>
                  </a:lnTo>
                  <a:lnTo>
                    <a:pt x="133" y="33"/>
                  </a:lnTo>
                  <a:lnTo>
                    <a:pt x="137" y="38"/>
                  </a:lnTo>
                  <a:lnTo>
                    <a:pt x="143" y="43"/>
                  </a:lnTo>
                  <a:lnTo>
                    <a:pt x="148" y="49"/>
                  </a:lnTo>
                  <a:lnTo>
                    <a:pt x="154" y="54"/>
                  </a:lnTo>
                  <a:lnTo>
                    <a:pt x="160" y="58"/>
                  </a:lnTo>
                  <a:lnTo>
                    <a:pt x="167" y="64"/>
                  </a:lnTo>
                  <a:lnTo>
                    <a:pt x="173" y="71"/>
                  </a:lnTo>
                  <a:lnTo>
                    <a:pt x="179" y="77"/>
                  </a:lnTo>
                  <a:lnTo>
                    <a:pt x="186" y="82"/>
                  </a:lnTo>
                  <a:lnTo>
                    <a:pt x="192" y="89"/>
                  </a:lnTo>
                  <a:lnTo>
                    <a:pt x="199" y="96"/>
                  </a:lnTo>
                  <a:lnTo>
                    <a:pt x="206" y="103"/>
                  </a:lnTo>
                  <a:lnTo>
                    <a:pt x="214" y="110"/>
                  </a:lnTo>
                  <a:lnTo>
                    <a:pt x="220" y="117"/>
                  </a:lnTo>
                  <a:lnTo>
                    <a:pt x="228" y="124"/>
                  </a:lnTo>
                  <a:lnTo>
                    <a:pt x="236" y="130"/>
                  </a:lnTo>
                  <a:lnTo>
                    <a:pt x="242" y="138"/>
                  </a:lnTo>
                  <a:lnTo>
                    <a:pt x="250" y="145"/>
                  </a:lnTo>
                  <a:lnTo>
                    <a:pt x="258" y="152"/>
                  </a:lnTo>
                  <a:lnTo>
                    <a:pt x="264" y="159"/>
                  </a:lnTo>
                  <a:lnTo>
                    <a:pt x="272" y="167"/>
                  </a:lnTo>
                  <a:lnTo>
                    <a:pt x="280" y="173"/>
                  </a:lnTo>
                  <a:lnTo>
                    <a:pt x="287" y="181"/>
                  </a:lnTo>
                  <a:lnTo>
                    <a:pt x="294" y="188"/>
                  </a:lnTo>
                  <a:lnTo>
                    <a:pt x="301" y="194"/>
                  </a:lnTo>
                  <a:lnTo>
                    <a:pt x="309" y="201"/>
                  </a:lnTo>
                  <a:lnTo>
                    <a:pt x="315" y="209"/>
                  </a:lnTo>
                  <a:lnTo>
                    <a:pt x="322" y="215"/>
                  </a:lnTo>
                  <a:lnTo>
                    <a:pt x="329" y="222"/>
                  </a:lnTo>
                  <a:lnTo>
                    <a:pt x="335" y="229"/>
                  </a:lnTo>
                  <a:lnTo>
                    <a:pt x="342" y="236"/>
                  </a:lnTo>
                  <a:lnTo>
                    <a:pt x="349" y="241"/>
                  </a:lnTo>
                  <a:lnTo>
                    <a:pt x="355" y="248"/>
                  </a:lnTo>
                  <a:lnTo>
                    <a:pt x="361" y="254"/>
                  </a:lnTo>
                  <a:lnTo>
                    <a:pt x="366" y="260"/>
                  </a:lnTo>
                  <a:lnTo>
                    <a:pt x="372" y="265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7" y="281"/>
                  </a:lnTo>
                  <a:lnTo>
                    <a:pt x="392" y="285"/>
                  </a:lnTo>
                  <a:lnTo>
                    <a:pt x="396" y="291"/>
                  </a:lnTo>
                  <a:lnTo>
                    <a:pt x="401" y="295"/>
                  </a:lnTo>
                  <a:lnTo>
                    <a:pt x="404" y="299"/>
                  </a:lnTo>
                  <a:lnTo>
                    <a:pt x="407" y="302"/>
                  </a:lnTo>
                  <a:lnTo>
                    <a:pt x="410" y="305"/>
                  </a:lnTo>
                  <a:lnTo>
                    <a:pt x="412" y="309"/>
                  </a:lnTo>
                  <a:lnTo>
                    <a:pt x="415" y="312"/>
                  </a:lnTo>
                  <a:lnTo>
                    <a:pt x="415" y="314"/>
                  </a:lnTo>
                  <a:lnTo>
                    <a:pt x="417" y="316"/>
                  </a:lnTo>
                  <a:lnTo>
                    <a:pt x="418" y="318"/>
                  </a:lnTo>
                  <a:lnTo>
                    <a:pt x="420" y="320"/>
                  </a:lnTo>
                  <a:lnTo>
                    <a:pt x="417" y="319"/>
                  </a:lnTo>
                  <a:lnTo>
                    <a:pt x="414" y="318"/>
                  </a:lnTo>
                  <a:lnTo>
                    <a:pt x="411" y="317"/>
                  </a:lnTo>
                  <a:lnTo>
                    <a:pt x="407" y="316"/>
                  </a:lnTo>
                  <a:lnTo>
                    <a:pt x="404" y="315"/>
                  </a:lnTo>
                  <a:lnTo>
                    <a:pt x="398" y="314"/>
                  </a:lnTo>
                  <a:lnTo>
                    <a:pt x="394" y="311"/>
                  </a:lnTo>
                  <a:lnTo>
                    <a:pt x="390" y="310"/>
                  </a:lnTo>
                  <a:lnTo>
                    <a:pt x="384" y="308"/>
                  </a:lnTo>
                  <a:lnTo>
                    <a:pt x="377" y="305"/>
                  </a:lnTo>
                  <a:lnTo>
                    <a:pt x="372" y="304"/>
                  </a:lnTo>
                  <a:lnTo>
                    <a:pt x="365" y="302"/>
                  </a:lnTo>
                  <a:lnTo>
                    <a:pt x="357" y="299"/>
                  </a:lnTo>
                  <a:lnTo>
                    <a:pt x="351" y="296"/>
                  </a:lnTo>
                  <a:lnTo>
                    <a:pt x="343" y="294"/>
                  </a:lnTo>
                  <a:lnTo>
                    <a:pt x="336" y="291"/>
                  </a:lnTo>
                  <a:lnTo>
                    <a:pt x="328" y="287"/>
                  </a:lnTo>
                  <a:lnTo>
                    <a:pt x="319" y="284"/>
                  </a:lnTo>
                  <a:lnTo>
                    <a:pt x="311" y="281"/>
                  </a:lnTo>
                  <a:lnTo>
                    <a:pt x="302" y="278"/>
                  </a:lnTo>
                  <a:lnTo>
                    <a:pt x="292" y="275"/>
                  </a:lnTo>
                  <a:lnTo>
                    <a:pt x="284" y="271"/>
                  </a:lnTo>
                  <a:lnTo>
                    <a:pt x="274" y="267"/>
                  </a:lnTo>
                  <a:lnTo>
                    <a:pt x="266" y="264"/>
                  </a:lnTo>
                  <a:lnTo>
                    <a:pt x="256" y="260"/>
                  </a:lnTo>
                  <a:lnTo>
                    <a:pt x="247" y="256"/>
                  </a:lnTo>
                  <a:lnTo>
                    <a:pt x="237" y="253"/>
                  </a:lnTo>
                  <a:lnTo>
                    <a:pt x="228" y="249"/>
                  </a:lnTo>
                  <a:lnTo>
                    <a:pt x="218" y="245"/>
                  </a:lnTo>
                  <a:lnTo>
                    <a:pt x="209" y="241"/>
                  </a:lnTo>
                  <a:lnTo>
                    <a:pt x="199" y="237"/>
                  </a:lnTo>
                  <a:lnTo>
                    <a:pt x="189" y="233"/>
                  </a:lnTo>
                  <a:lnTo>
                    <a:pt x="179" y="230"/>
                  </a:lnTo>
                  <a:lnTo>
                    <a:pt x="170" y="225"/>
                  </a:lnTo>
                  <a:lnTo>
                    <a:pt x="160" y="221"/>
                  </a:lnTo>
                  <a:lnTo>
                    <a:pt x="151" y="217"/>
                  </a:lnTo>
                  <a:lnTo>
                    <a:pt x="143" y="214"/>
                  </a:lnTo>
                  <a:lnTo>
                    <a:pt x="133" y="209"/>
                  </a:lnTo>
                  <a:lnTo>
                    <a:pt x="124" y="206"/>
                  </a:lnTo>
                  <a:lnTo>
                    <a:pt x="116" y="201"/>
                  </a:lnTo>
                  <a:lnTo>
                    <a:pt x="107" y="198"/>
                  </a:lnTo>
                  <a:lnTo>
                    <a:pt x="98" y="194"/>
                  </a:lnTo>
                  <a:lnTo>
                    <a:pt x="89" y="190"/>
                  </a:lnTo>
                  <a:lnTo>
                    <a:pt x="82" y="186"/>
                  </a:lnTo>
                  <a:lnTo>
                    <a:pt x="75" y="182"/>
                  </a:lnTo>
                  <a:lnTo>
                    <a:pt x="67" y="178"/>
                  </a:lnTo>
                  <a:lnTo>
                    <a:pt x="60" y="175"/>
                  </a:lnTo>
                  <a:lnTo>
                    <a:pt x="53" y="172"/>
                  </a:lnTo>
                  <a:lnTo>
                    <a:pt x="46" y="168"/>
                  </a:lnTo>
                  <a:lnTo>
                    <a:pt x="41" y="165"/>
                  </a:lnTo>
                  <a:lnTo>
                    <a:pt x="34" y="162"/>
                  </a:lnTo>
                  <a:lnTo>
                    <a:pt x="30" y="159"/>
                  </a:lnTo>
                  <a:lnTo>
                    <a:pt x="24" y="156"/>
                  </a:lnTo>
                  <a:lnTo>
                    <a:pt x="20" y="153"/>
                  </a:lnTo>
                  <a:lnTo>
                    <a:pt x="15" y="150"/>
                  </a:lnTo>
                  <a:lnTo>
                    <a:pt x="11" y="149"/>
                  </a:lnTo>
                  <a:lnTo>
                    <a:pt x="8" y="145"/>
                  </a:lnTo>
                  <a:lnTo>
                    <a:pt x="5" y="143"/>
                  </a:lnTo>
                  <a:lnTo>
                    <a:pt x="3" y="140"/>
                  </a:lnTo>
                  <a:lnTo>
                    <a:pt x="2" y="138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3" y="126"/>
                  </a:lnTo>
                  <a:lnTo>
                    <a:pt x="4" y="124"/>
                  </a:lnTo>
                  <a:lnTo>
                    <a:pt x="5" y="121"/>
                  </a:lnTo>
                  <a:lnTo>
                    <a:pt x="9" y="117"/>
                  </a:lnTo>
                  <a:lnTo>
                    <a:pt x="12" y="113"/>
                  </a:lnTo>
                  <a:lnTo>
                    <a:pt x="15" y="111"/>
                  </a:lnTo>
                  <a:lnTo>
                    <a:pt x="19" y="109"/>
                  </a:lnTo>
                  <a:lnTo>
                    <a:pt x="21" y="107"/>
                  </a:lnTo>
                  <a:lnTo>
                    <a:pt x="23" y="107"/>
                  </a:lnTo>
                  <a:lnTo>
                    <a:pt x="26" y="107"/>
                  </a:lnTo>
                  <a:lnTo>
                    <a:pt x="27" y="107"/>
                  </a:lnTo>
                  <a:lnTo>
                    <a:pt x="31" y="106"/>
                  </a:lnTo>
                  <a:lnTo>
                    <a:pt x="33" y="106"/>
                  </a:lnTo>
                  <a:lnTo>
                    <a:pt x="36" y="107"/>
                  </a:lnTo>
                  <a:lnTo>
                    <a:pt x="39" y="107"/>
                  </a:lnTo>
                  <a:lnTo>
                    <a:pt x="42" y="109"/>
                  </a:lnTo>
                  <a:lnTo>
                    <a:pt x="45" y="110"/>
                  </a:lnTo>
                  <a:lnTo>
                    <a:pt x="48" y="111"/>
                  </a:lnTo>
                  <a:lnTo>
                    <a:pt x="53" y="113"/>
                  </a:lnTo>
                  <a:lnTo>
                    <a:pt x="57" y="114"/>
                  </a:lnTo>
                  <a:lnTo>
                    <a:pt x="61" y="117"/>
                  </a:lnTo>
                  <a:lnTo>
                    <a:pt x="63" y="117"/>
                  </a:lnTo>
                  <a:lnTo>
                    <a:pt x="65" y="118"/>
                  </a:lnTo>
                  <a:lnTo>
                    <a:pt x="67" y="120"/>
                  </a:lnTo>
                  <a:lnTo>
                    <a:pt x="70" y="121"/>
                  </a:lnTo>
                  <a:lnTo>
                    <a:pt x="72" y="122"/>
                  </a:lnTo>
                  <a:lnTo>
                    <a:pt x="75" y="124"/>
                  </a:lnTo>
                  <a:lnTo>
                    <a:pt x="77" y="125"/>
                  </a:lnTo>
                  <a:lnTo>
                    <a:pt x="79" y="127"/>
                  </a:lnTo>
                  <a:lnTo>
                    <a:pt x="83" y="128"/>
                  </a:lnTo>
                  <a:lnTo>
                    <a:pt x="85" y="129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95" y="135"/>
                  </a:lnTo>
                  <a:lnTo>
                    <a:pt x="97" y="137"/>
                  </a:lnTo>
                  <a:lnTo>
                    <a:pt x="99" y="138"/>
                  </a:lnTo>
                  <a:lnTo>
                    <a:pt x="103" y="140"/>
                  </a:lnTo>
                  <a:lnTo>
                    <a:pt x="106" y="142"/>
                  </a:lnTo>
                  <a:lnTo>
                    <a:pt x="108" y="143"/>
                  </a:lnTo>
                  <a:lnTo>
                    <a:pt x="111" y="144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8" y="146"/>
                  </a:lnTo>
                  <a:lnTo>
                    <a:pt x="120" y="148"/>
                  </a:lnTo>
                  <a:lnTo>
                    <a:pt x="123" y="149"/>
                  </a:lnTo>
                  <a:lnTo>
                    <a:pt x="127" y="150"/>
                  </a:lnTo>
                  <a:lnTo>
                    <a:pt x="133" y="151"/>
                  </a:lnTo>
                  <a:lnTo>
                    <a:pt x="136" y="152"/>
                  </a:lnTo>
                  <a:lnTo>
                    <a:pt x="139" y="152"/>
                  </a:lnTo>
                  <a:lnTo>
                    <a:pt x="143" y="152"/>
                  </a:lnTo>
                  <a:lnTo>
                    <a:pt x="145" y="152"/>
                  </a:lnTo>
                  <a:lnTo>
                    <a:pt x="147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4" y="148"/>
                  </a:lnTo>
                  <a:lnTo>
                    <a:pt x="154" y="145"/>
                  </a:lnTo>
                  <a:lnTo>
                    <a:pt x="155" y="143"/>
                  </a:lnTo>
                  <a:lnTo>
                    <a:pt x="155" y="141"/>
                  </a:lnTo>
                  <a:lnTo>
                    <a:pt x="155" y="138"/>
                  </a:lnTo>
                  <a:lnTo>
                    <a:pt x="154" y="135"/>
                  </a:lnTo>
                  <a:lnTo>
                    <a:pt x="153" y="132"/>
                  </a:lnTo>
                  <a:lnTo>
                    <a:pt x="151" y="128"/>
                  </a:lnTo>
                  <a:lnTo>
                    <a:pt x="149" y="125"/>
                  </a:lnTo>
                  <a:lnTo>
                    <a:pt x="146" y="120"/>
                  </a:lnTo>
                  <a:lnTo>
                    <a:pt x="144" y="117"/>
                  </a:lnTo>
                  <a:lnTo>
                    <a:pt x="140" y="112"/>
                  </a:lnTo>
                  <a:lnTo>
                    <a:pt x="137" y="107"/>
                  </a:lnTo>
                  <a:lnTo>
                    <a:pt x="134" y="104"/>
                  </a:lnTo>
                  <a:lnTo>
                    <a:pt x="133" y="103"/>
                  </a:lnTo>
                  <a:lnTo>
                    <a:pt x="129" y="99"/>
                  </a:lnTo>
                  <a:lnTo>
                    <a:pt x="127" y="97"/>
                  </a:lnTo>
                  <a:lnTo>
                    <a:pt x="124" y="95"/>
                  </a:lnTo>
                  <a:lnTo>
                    <a:pt x="122" y="93"/>
                  </a:lnTo>
                  <a:lnTo>
                    <a:pt x="119" y="89"/>
                  </a:lnTo>
                  <a:lnTo>
                    <a:pt x="116" y="87"/>
                  </a:lnTo>
                  <a:lnTo>
                    <a:pt x="113" y="85"/>
                  </a:lnTo>
                  <a:lnTo>
                    <a:pt x="109" y="81"/>
                  </a:lnTo>
                  <a:lnTo>
                    <a:pt x="106" y="78"/>
                  </a:lnTo>
                  <a:lnTo>
                    <a:pt x="104" y="75"/>
                  </a:lnTo>
                  <a:lnTo>
                    <a:pt x="102" y="72"/>
                  </a:lnTo>
                  <a:lnTo>
                    <a:pt x="98" y="71"/>
                  </a:lnTo>
                  <a:lnTo>
                    <a:pt x="96" y="67"/>
                  </a:lnTo>
                  <a:lnTo>
                    <a:pt x="95" y="65"/>
                  </a:lnTo>
                  <a:lnTo>
                    <a:pt x="93" y="62"/>
                  </a:lnTo>
                  <a:lnTo>
                    <a:pt x="91" y="59"/>
                  </a:lnTo>
                  <a:lnTo>
                    <a:pt x="88" y="57"/>
                  </a:lnTo>
                  <a:lnTo>
                    <a:pt x="88" y="55"/>
                  </a:lnTo>
                  <a:lnTo>
                    <a:pt x="85" y="50"/>
                  </a:lnTo>
                  <a:lnTo>
                    <a:pt x="83" y="47"/>
                  </a:lnTo>
                  <a:lnTo>
                    <a:pt x="79" y="42"/>
                  </a:lnTo>
                  <a:lnTo>
                    <a:pt x="78" y="38"/>
                  </a:lnTo>
                  <a:lnTo>
                    <a:pt x="77" y="34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76" y="23"/>
                  </a:lnTo>
                  <a:lnTo>
                    <a:pt x="76" y="21"/>
                  </a:lnTo>
                  <a:lnTo>
                    <a:pt x="78" y="18"/>
                  </a:lnTo>
                  <a:lnTo>
                    <a:pt x="78" y="15"/>
                  </a:lnTo>
                  <a:lnTo>
                    <a:pt x="79" y="12"/>
                  </a:lnTo>
                  <a:lnTo>
                    <a:pt x="81" y="10"/>
                  </a:lnTo>
                  <a:lnTo>
                    <a:pt x="82" y="8"/>
                  </a:lnTo>
                  <a:lnTo>
                    <a:pt x="84" y="4"/>
                  </a:lnTo>
                  <a:lnTo>
                    <a:pt x="88" y="2"/>
                  </a:lnTo>
                  <a:lnTo>
                    <a:pt x="92" y="1"/>
                  </a:lnTo>
                  <a:lnTo>
                    <a:pt x="95" y="0"/>
                  </a:lnTo>
                  <a:lnTo>
                    <a:pt x="97" y="1"/>
                  </a:lnTo>
                  <a:lnTo>
                    <a:pt x="99" y="2"/>
                  </a:lnTo>
                  <a:lnTo>
                    <a:pt x="99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4" name="Freeform 177"/>
            <p:cNvSpPr>
              <a:spLocks/>
            </p:cNvSpPr>
            <p:nvPr/>
          </p:nvSpPr>
          <p:spPr bwMode="auto">
            <a:xfrm>
              <a:off x="3992" y="762"/>
              <a:ext cx="330" cy="867"/>
            </a:xfrm>
            <a:custGeom>
              <a:avLst/>
              <a:gdLst/>
              <a:ahLst/>
              <a:cxnLst>
                <a:cxn ang="0">
                  <a:pos x="244" y="443"/>
                </a:cxn>
                <a:cxn ang="0">
                  <a:pos x="238" y="431"/>
                </a:cxn>
                <a:cxn ang="0">
                  <a:pos x="228" y="412"/>
                </a:cxn>
                <a:cxn ang="0">
                  <a:pos x="214" y="386"/>
                </a:cxn>
                <a:cxn ang="0">
                  <a:pos x="197" y="354"/>
                </a:cxn>
                <a:cxn ang="0">
                  <a:pos x="179" y="317"/>
                </a:cxn>
                <a:cxn ang="0">
                  <a:pos x="157" y="277"/>
                </a:cxn>
                <a:cxn ang="0">
                  <a:pos x="136" y="237"/>
                </a:cxn>
                <a:cxn ang="0">
                  <a:pos x="114" y="196"/>
                </a:cxn>
                <a:cxn ang="0">
                  <a:pos x="92" y="156"/>
                </a:cxn>
                <a:cxn ang="0">
                  <a:pos x="71" y="117"/>
                </a:cxn>
                <a:cxn ang="0">
                  <a:pos x="52" y="81"/>
                </a:cxn>
                <a:cxn ang="0">
                  <a:pos x="35" y="50"/>
                </a:cxn>
                <a:cxn ang="0">
                  <a:pos x="19" y="26"/>
                </a:cxn>
                <a:cxn ang="0">
                  <a:pos x="8" y="9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27"/>
                </a:cxn>
                <a:cxn ang="0">
                  <a:pos x="6" y="54"/>
                </a:cxn>
                <a:cxn ang="0">
                  <a:pos x="10" y="88"/>
                </a:cxn>
                <a:cxn ang="0">
                  <a:pos x="16" y="127"/>
                </a:cxn>
                <a:cxn ang="0">
                  <a:pos x="21" y="169"/>
                </a:cxn>
                <a:cxn ang="0">
                  <a:pos x="28" y="215"/>
                </a:cxn>
                <a:cxn ang="0">
                  <a:pos x="35" y="262"/>
                </a:cxn>
                <a:cxn ang="0">
                  <a:pos x="43" y="308"/>
                </a:cxn>
                <a:cxn ang="0">
                  <a:pos x="51" y="354"/>
                </a:cxn>
                <a:cxn ang="0">
                  <a:pos x="58" y="396"/>
                </a:cxn>
                <a:cxn ang="0">
                  <a:pos x="66" y="435"/>
                </a:cxn>
                <a:cxn ang="0">
                  <a:pos x="72" y="468"/>
                </a:cxn>
                <a:cxn ang="0">
                  <a:pos x="79" y="496"/>
                </a:cxn>
                <a:cxn ang="0">
                  <a:pos x="85" y="514"/>
                </a:cxn>
                <a:cxn ang="0">
                  <a:pos x="91" y="525"/>
                </a:cxn>
                <a:cxn ang="0">
                  <a:pos x="100" y="522"/>
                </a:cxn>
                <a:cxn ang="0">
                  <a:pos x="110" y="517"/>
                </a:cxn>
                <a:cxn ang="0">
                  <a:pos x="120" y="507"/>
                </a:cxn>
                <a:cxn ang="0">
                  <a:pos x="123" y="497"/>
                </a:cxn>
                <a:cxn ang="0">
                  <a:pos x="123" y="483"/>
                </a:cxn>
                <a:cxn ang="0">
                  <a:pos x="122" y="468"/>
                </a:cxn>
                <a:cxn ang="0">
                  <a:pos x="120" y="457"/>
                </a:cxn>
                <a:cxn ang="0">
                  <a:pos x="118" y="444"/>
                </a:cxn>
                <a:cxn ang="0">
                  <a:pos x="113" y="431"/>
                </a:cxn>
                <a:cxn ang="0">
                  <a:pos x="110" y="417"/>
                </a:cxn>
                <a:cxn ang="0">
                  <a:pos x="105" y="402"/>
                </a:cxn>
                <a:cxn ang="0">
                  <a:pos x="103" y="389"/>
                </a:cxn>
                <a:cxn ang="0">
                  <a:pos x="102" y="378"/>
                </a:cxn>
                <a:cxn ang="0">
                  <a:pos x="103" y="367"/>
                </a:cxn>
                <a:cxn ang="0">
                  <a:pos x="104" y="358"/>
                </a:cxn>
                <a:cxn ang="0">
                  <a:pos x="110" y="348"/>
                </a:cxn>
                <a:cxn ang="0">
                  <a:pos x="119" y="347"/>
                </a:cxn>
                <a:cxn ang="0">
                  <a:pos x="130" y="354"/>
                </a:cxn>
                <a:cxn ang="0">
                  <a:pos x="143" y="367"/>
                </a:cxn>
                <a:cxn ang="0">
                  <a:pos x="150" y="379"/>
                </a:cxn>
                <a:cxn ang="0">
                  <a:pos x="157" y="394"/>
                </a:cxn>
                <a:cxn ang="0">
                  <a:pos x="166" y="410"/>
                </a:cxn>
                <a:cxn ang="0">
                  <a:pos x="175" y="425"/>
                </a:cxn>
                <a:cxn ang="0">
                  <a:pos x="183" y="437"/>
                </a:cxn>
                <a:cxn ang="0">
                  <a:pos x="193" y="450"/>
                </a:cxn>
                <a:cxn ang="0">
                  <a:pos x="208" y="461"/>
                </a:cxn>
                <a:cxn ang="0">
                  <a:pos x="222" y="466"/>
                </a:cxn>
                <a:cxn ang="0">
                  <a:pos x="233" y="465"/>
                </a:cxn>
                <a:cxn ang="0">
                  <a:pos x="245" y="456"/>
                </a:cxn>
                <a:cxn ang="0">
                  <a:pos x="246" y="446"/>
                </a:cxn>
              </a:cxnLst>
              <a:rect l="0" t="0" r="r" b="b"/>
              <a:pathLst>
                <a:path w="247" h="525">
                  <a:moveTo>
                    <a:pt x="246" y="446"/>
                  </a:moveTo>
                  <a:lnTo>
                    <a:pt x="246" y="446"/>
                  </a:lnTo>
                  <a:lnTo>
                    <a:pt x="246" y="445"/>
                  </a:lnTo>
                  <a:lnTo>
                    <a:pt x="244" y="443"/>
                  </a:lnTo>
                  <a:lnTo>
                    <a:pt x="244" y="441"/>
                  </a:lnTo>
                  <a:lnTo>
                    <a:pt x="242" y="438"/>
                  </a:lnTo>
                  <a:lnTo>
                    <a:pt x="241" y="435"/>
                  </a:lnTo>
                  <a:lnTo>
                    <a:pt x="238" y="431"/>
                  </a:lnTo>
                  <a:lnTo>
                    <a:pt x="237" y="428"/>
                  </a:lnTo>
                  <a:lnTo>
                    <a:pt x="234" y="422"/>
                  </a:lnTo>
                  <a:lnTo>
                    <a:pt x="232" y="418"/>
                  </a:lnTo>
                  <a:lnTo>
                    <a:pt x="228" y="412"/>
                  </a:lnTo>
                  <a:lnTo>
                    <a:pt x="225" y="406"/>
                  </a:lnTo>
                  <a:lnTo>
                    <a:pt x="222" y="398"/>
                  </a:lnTo>
                  <a:lnTo>
                    <a:pt x="218" y="393"/>
                  </a:lnTo>
                  <a:lnTo>
                    <a:pt x="214" y="386"/>
                  </a:lnTo>
                  <a:lnTo>
                    <a:pt x="211" y="378"/>
                  </a:lnTo>
                  <a:lnTo>
                    <a:pt x="206" y="370"/>
                  </a:lnTo>
                  <a:lnTo>
                    <a:pt x="202" y="362"/>
                  </a:lnTo>
                  <a:lnTo>
                    <a:pt x="197" y="354"/>
                  </a:lnTo>
                  <a:lnTo>
                    <a:pt x="194" y="345"/>
                  </a:lnTo>
                  <a:lnTo>
                    <a:pt x="188" y="335"/>
                  </a:lnTo>
                  <a:lnTo>
                    <a:pt x="184" y="326"/>
                  </a:lnTo>
                  <a:lnTo>
                    <a:pt x="179" y="317"/>
                  </a:lnTo>
                  <a:lnTo>
                    <a:pt x="174" y="308"/>
                  </a:lnTo>
                  <a:lnTo>
                    <a:pt x="169" y="298"/>
                  </a:lnTo>
                  <a:lnTo>
                    <a:pt x="163" y="287"/>
                  </a:lnTo>
                  <a:lnTo>
                    <a:pt x="157" y="277"/>
                  </a:lnTo>
                  <a:lnTo>
                    <a:pt x="153" y="268"/>
                  </a:lnTo>
                  <a:lnTo>
                    <a:pt x="148" y="258"/>
                  </a:lnTo>
                  <a:lnTo>
                    <a:pt x="142" y="247"/>
                  </a:lnTo>
                  <a:lnTo>
                    <a:pt x="136" y="237"/>
                  </a:lnTo>
                  <a:lnTo>
                    <a:pt x="132" y="227"/>
                  </a:lnTo>
                  <a:lnTo>
                    <a:pt x="125" y="216"/>
                  </a:lnTo>
                  <a:lnTo>
                    <a:pt x="120" y="206"/>
                  </a:lnTo>
                  <a:lnTo>
                    <a:pt x="114" y="196"/>
                  </a:lnTo>
                  <a:lnTo>
                    <a:pt x="109" y="185"/>
                  </a:lnTo>
                  <a:lnTo>
                    <a:pt x="103" y="175"/>
                  </a:lnTo>
                  <a:lnTo>
                    <a:pt x="98" y="165"/>
                  </a:lnTo>
                  <a:lnTo>
                    <a:pt x="92" y="156"/>
                  </a:lnTo>
                  <a:lnTo>
                    <a:pt x="88" y="145"/>
                  </a:lnTo>
                  <a:lnTo>
                    <a:pt x="82" y="135"/>
                  </a:lnTo>
                  <a:lnTo>
                    <a:pt x="77" y="125"/>
                  </a:lnTo>
                  <a:lnTo>
                    <a:pt x="71" y="117"/>
                  </a:lnTo>
                  <a:lnTo>
                    <a:pt x="66" y="108"/>
                  </a:lnTo>
                  <a:lnTo>
                    <a:pt x="61" y="98"/>
                  </a:lnTo>
                  <a:lnTo>
                    <a:pt x="57" y="89"/>
                  </a:lnTo>
                  <a:lnTo>
                    <a:pt x="52" y="81"/>
                  </a:lnTo>
                  <a:lnTo>
                    <a:pt x="48" y="73"/>
                  </a:lnTo>
                  <a:lnTo>
                    <a:pt x="42" y="66"/>
                  </a:lnTo>
                  <a:lnTo>
                    <a:pt x="38" y="58"/>
                  </a:lnTo>
                  <a:lnTo>
                    <a:pt x="35" y="50"/>
                  </a:lnTo>
                  <a:lnTo>
                    <a:pt x="30" y="43"/>
                  </a:lnTo>
                  <a:lnTo>
                    <a:pt x="27" y="37"/>
                  </a:lnTo>
                  <a:lnTo>
                    <a:pt x="22" y="32"/>
                  </a:lnTo>
                  <a:lnTo>
                    <a:pt x="19" y="26"/>
                  </a:lnTo>
                  <a:lnTo>
                    <a:pt x="17" y="22"/>
                  </a:lnTo>
                  <a:lnTo>
                    <a:pt x="14" y="17"/>
                  </a:lnTo>
                  <a:lnTo>
                    <a:pt x="10" y="13"/>
                  </a:lnTo>
                  <a:lnTo>
                    <a:pt x="8" y="9"/>
                  </a:lnTo>
                  <a:lnTo>
                    <a:pt x="6" y="7"/>
                  </a:lnTo>
                  <a:lnTo>
                    <a:pt x="4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1" y="22"/>
                  </a:lnTo>
                  <a:lnTo>
                    <a:pt x="2" y="27"/>
                  </a:lnTo>
                  <a:lnTo>
                    <a:pt x="4" y="33"/>
                  </a:lnTo>
                  <a:lnTo>
                    <a:pt x="4" y="40"/>
                  </a:lnTo>
                  <a:lnTo>
                    <a:pt x="4" y="47"/>
                  </a:lnTo>
                  <a:lnTo>
                    <a:pt x="6" y="54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9" y="79"/>
                  </a:lnTo>
                  <a:lnTo>
                    <a:pt x="10" y="88"/>
                  </a:lnTo>
                  <a:lnTo>
                    <a:pt x="11" y="98"/>
                  </a:lnTo>
                  <a:lnTo>
                    <a:pt x="12" y="106"/>
                  </a:lnTo>
                  <a:lnTo>
                    <a:pt x="14" y="117"/>
                  </a:lnTo>
                  <a:lnTo>
                    <a:pt x="16" y="127"/>
                  </a:lnTo>
                  <a:lnTo>
                    <a:pt x="16" y="137"/>
                  </a:lnTo>
                  <a:lnTo>
                    <a:pt x="17" y="148"/>
                  </a:lnTo>
                  <a:lnTo>
                    <a:pt x="19" y="159"/>
                  </a:lnTo>
                  <a:lnTo>
                    <a:pt x="21" y="169"/>
                  </a:lnTo>
                  <a:lnTo>
                    <a:pt x="23" y="181"/>
                  </a:lnTo>
                  <a:lnTo>
                    <a:pt x="25" y="192"/>
                  </a:lnTo>
                  <a:lnTo>
                    <a:pt x="26" y="204"/>
                  </a:lnTo>
                  <a:lnTo>
                    <a:pt x="28" y="215"/>
                  </a:lnTo>
                  <a:lnTo>
                    <a:pt x="30" y="227"/>
                  </a:lnTo>
                  <a:lnTo>
                    <a:pt x="31" y="238"/>
                  </a:lnTo>
                  <a:lnTo>
                    <a:pt x="33" y="251"/>
                  </a:lnTo>
                  <a:lnTo>
                    <a:pt x="35" y="262"/>
                  </a:lnTo>
                  <a:lnTo>
                    <a:pt x="38" y="274"/>
                  </a:lnTo>
                  <a:lnTo>
                    <a:pt x="39" y="286"/>
                  </a:lnTo>
                  <a:lnTo>
                    <a:pt x="41" y="298"/>
                  </a:lnTo>
                  <a:lnTo>
                    <a:pt x="43" y="308"/>
                  </a:lnTo>
                  <a:lnTo>
                    <a:pt x="45" y="319"/>
                  </a:lnTo>
                  <a:lnTo>
                    <a:pt x="47" y="331"/>
                  </a:lnTo>
                  <a:lnTo>
                    <a:pt x="49" y="342"/>
                  </a:lnTo>
                  <a:lnTo>
                    <a:pt x="51" y="354"/>
                  </a:lnTo>
                  <a:lnTo>
                    <a:pt x="53" y="365"/>
                  </a:lnTo>
                  <a:lnTo>
                    <a:pt x="54" y="375"/>
                  </a:lnTo>
                  <a:lnTo>
                    <a:pt x="57" y="386"/>
                  </a:lnTo>
                  <a:lnTo>
                    <a:pt x="58" y="396"/>
                  </a:lnTo>
                  <a:lnTo>
                    <a:pt x="60" y="406"/>
                  </a:lnTo>
                  <a:lnTo>
                    <a:pt x="62" y="415"/>
                  </a:lnTo>
                  <a:lnTo>
                    <a:pt x="64" y="426"/>
                  </a:lnTo>
                  <a:lnTo>
                    <a:pt x="66" y="435"/>
                  </a:lnTo>
                  <a:lnTo>
                    <a:pt x="68" y="444"/>
                  </a:lnTo>
                  <a:lnTo>
                    <a:pt x="69" y="452"/>
                  </a:lnTo>
                  <a:lnTo>
                    <a:pt x="71" y="460"/>
                  </a:lnTo>
                  <a:lnTo>
                    <a:pt x="72" y="468"/>
                  </a:lnTo>
                  <a:lnTo>
                    <a:pt x="74" y="476"/>
                  </a:lnTo>
                  <a:lnTo>
                    <a:pt x="76" y="483"/>
                  </a:lnTo>
                  <a:lnTo>
                    <a:pt x="78" y="489"/>
                  </a:lnTo>
                  <a:lnTo>
                    <a:pt x="79" y="496"/>
                  </a:lnTo>
                  <a:lnTo>
                    <a:pt x="81" y="501"/>
                  </a:lnTo>
                  <a:lnTo>
                    <a:pt x="82" y="506"/>
                  </a:lnTo>
                  <a:lnTo>
                    <a:pt x="84" y="510"/>
                  </a:lnTo>
                  <a:lnTo>
                    <a:pt x="85" y="514"/>
                  </a:lnTo>
                  <a:lnTo>
                    <a:pt x="87" y="518"/>
                  </a:lnTo>
                  <a:lnTo>
                    <a:pt x="88" y="521"/>
                  </a:lnTo>
                  <a:lnTo>
                    <a:pt x="89" y="524"/>
                  </a:lnTo>
                  <a:lnTo>
                    <a:pt x="91" y="525"/>
                  </a:lnTo>
                  <a:lnTo>
                    <a:pt x="92" y="525"/>
                  </a:lnTo>
                  <a:lnTo>
                    <a:pt x="95" y="525"/>
                  </a:lnTo>
                  <a:lnTo>
                    <a:pt x="98" y="524"/>
                  </a:lnTo>
                  <a:lnTo>
                    <a:pt x="100" y="522"/>
                  </a:lnTo>
                  <a:lnTo>
                    <a:pt x="103" y="521"/>
                  </a:lnTo>
                  <a:lnTo>
                    <a:pt x="105" y="520"/>
                  </a:lnTo>
                  <a:lnTo>
                    <a:pt x="109" y="518"/>
                  </a:lnTo>
                  <a:lnTo>
                    <a:pt x="110" y="517"/>
                  </a:lnTo>
                  <a:lnTo>
                    <a:pt x="113" y="516"/>
                  </a:lnTo>
                  <a:lnTo>
                    <a:pt x="117" y="513"/>
                  </a:lnTo>
                  <a:lnTo>
                    <a:pt x="119" y="509"/>
                  </a:lnTo>
                  <a:lnTo>
                    <a:pt x="120" y="507"/>
                  </a:lnTo>
                  <a:lnTo>
                    <a:pt x="122" y="506"/>
                  </a:lnTo>
                  <a:lnTo>
                    <a:pt x="122" y="502"/>
                  </a:lnTo>
                  <a:lnTo>
                    <a:pt x="123" y="500"/>
                  </a:lnTo>
                  <a:lnTo>
                    <a:pt x="123" y="497"/>
                  </a:lnTo>
                  <a:lnTo>
                    <a:pt x="124" y="493"/>
                  </a:lnTo>
                  <a:lnTo>
                    <a:pt x="124" y="490"/>
                  </a:lnTo>
                  <a:lnTo>
                    <a:pt x="124" y="486"/>
                  </a:lnTo>
                  <a:lnTo>
                    <a:pt x="123" y="483"/>
                  </a:lnTo>
                  <a:lnTo>
                    <a:pt x="123" y="480"/>
                  </a:lnTo>
                  <a:lnTo>
                    <a:pt x="123" y="475"/>
                  </a:lnTo>
                  <a:lnTo>
                    <a:pt x="123" y="470"/>
                  </a:lnTo>
                  <a:lnTo>
                    <a:pt x="122" y="468"/>
                  </a:lnTo>
                  <a:lnTo>
                    <a:pt x="122" y="465"/>
                  </a:lnTo>
                  <a:lnTo>
                    <a:pt x="122" y="462"/>
                  </a:lnTo>
                  <a:lnTo>
                    <a:pt x="121" y="460"/>
                  </a:lnTo>
                  <a:lnTo>
                    <a:pt x="120" y="457"/>
                  </a:lnTo>
                  <a:lnTo>
                    <a:pt x="120" y="453"/>
                  </a:lnTo>
                  <a:lnTo>
                    <a:pt x="119" y="451"/>
                  </a:lnTo>
                  <a:lnTo>
                    <a:pt x="119" y="448"/>
                  </a:lnTo>
                  <a:lnTo>
                    <a:pt x="118" y="444"/>
                  </a:lnTo>
                  <a:lnTo>
                    <a:pt x="117" y="441"/>
                  </a:lnTo>
                  <a:lnTo>
                    <a:pt x="115" y="437"/>
                  </a:lnTo>
                  <a:lnTo>
                    <a:pt x="115" y="435"/>
                  </a:lnTo>
                  <a:lnTo>
                    <a:pt x="113" y="431"/>
                  </a:lnTo>
                  <a:lnTo>
                    <a:pt x="113" y="428"/>
                  </a:lnTo>
                  <a:lnTo>
                    <a:pt x="112" y="425"/>
                  </a:lnTo>
                  <a:lnTo>
                    <a:pt x="112" y="421"/>
                  </a:lnTo>
                  <a:lnTo>
                    <a:pt x="110" y="417"/>
                  </a:lnTo>
                  <a:lnTo>
                    <a:pt x="109" y="412"/>
                  </a:lnTo>
                  <a:lnTo>
                    <a:pt x="108" y="409"/>
                  </a:lnTo>
                  <a:lnTo>
                    <a:pt x="107" y="405"/>
                  </a:lnTo>
                  <a:lnTo>
                    <a:pt x="105" y="402"/>
                  </a:lnTo>
                  <a:lnTo>
                    <a:pt x="105" y="398"/>
                  </a:lnTo>
                  <a:lnTo>
                    <a:pt x="104" y="395"/>
                  </a:lnTo>
                  <a:lnTo>
                    <a:pt x="104" y="393"/>
                  </a:lnTo>
                  <a:lnTo>
                    <a:pt x="103" y="389"/>
                  </a:lnTo>
                  <a:lnTo>
                    <a:pt x="103" y="386"/>
                  </a:lnTo>
                  <a:lnTo>
                    <a:pt x="103" y="382"/>
                  </a:lnTo>
                  <a:lnTo>
                    <a:pt x="103" y="380"/>
                  </a:lnTo>
                  <a:lnTo>
                    <a:pt x="102" y="378"/>
                  </a:lnTo>
                  <a:lnTo>
                    <a:pt x="102" y="375"/>
                  </a:lnTo>
                  <a:lnTo>
                    <a:pt x="102" y="373"/>
                  </a:lnTo>
                  <a:lnTo>
                    <a:pt x="103" y="370"/>
                  </a:lnTo>
                  <a:lnTo>
                    <a:pt x="103" y="367"/>
                  </a:lnTo>
                  <a:lnTo>
                    <a:pt x="103" y="365"/>
                  </a:lnTo>
                  <a:lnTo>
                    <a:pt x="103" y="363"/>
                  </a:lnTo>
                  <a:lnTo>
                    <a:pt x="103" y="362"/>
                  </a:lnTo>
                  <a:lnTo>
                    <a:pt x="104" y="358"/>
                  </a:lnTo>
                  <a:lnTo>
                    <a:pt x="105" y="355"/>
                  </a:lnTo>
                  <a:lnTo>
                    <a:pt x="107" y="351"/>
                  </a:lnTo>
                  <a:lnTo>
                    <a:pt x="109" y="350"/>
                  </a:lnTo>
                  <a:lnTo>
                    <a:pt x="110" y="348"/>
                  </a:lnTo>
                  <a:lnTo>
                    <a:pt x="112" y="348"/>
                  </a:lnTo>
                  <a:lnTo>
                    <a:pt x="113" y="347"/>
                  </a:lnTo>
                  <a:lnTo>
                    <a:pt x="117" y="347"/>
                  </a:lnTo>
                  <a:lnTo>
                    <a:pt x="119" y="347"/>
                  </a:lnTo>
                  <a:lnTo>
                    <a:pt x="122" y="348"/>
                  </a:lnTo>
                  <a:lnTo>
                    <a:pt x="124" y="349"/>
                  </a:lnTo>
                  <a:lnTo>
                    <a:pt x="126" y="351"/>
                  </a:lnTo>
                  <a:lnTo>
                    <a:pt x="130" y="354"/>
                  </a:lnTo>
                  <a:lnTo>
                    <a:pt x="134" y="357"/>
                  </a:lnTo>
                  <a:lnTo>
                    <a:pt x="136" y="361"/>
                  </a:lnTo>
                  <a:lnTo>
                    <a:pt x="141" y="365"/>
                  </a:lnTo>
                  <a:lnTo>
                    <a:pt x="143" y="367"/>
                  </a:lnTo>
                  <a:lnTo>
                    <a:pt x="144" y="370"/>
                  </a:lnTo>
                  <a:lnTo>
                    <a:pt x="146" y="373"/>
                  </a:lnTo>
                  <a:lnTo>
                    <a:pt x="149" y="377"/>
                  </a:lnTo>
                  <a:lnTo>
                    <a:pt x="150" y="379"/>
                  </a:lnTo>
                  <a:lnTo>
                    <a:pt x="152" y="382"/>
                  </a:lnTo>
                  <a:lnTo>
                    <a:pt x="154" y="386"/>
                  </a:lnTo>
                  <a:lnTo>
                    <a:pt x="156" y="390"/>
                  </a:lnTo>
                  <a:lnTo>
                    <a:pt x="157" y="394"/>
                  </a:lnTo>
                  <a:lnTo>
                    <a:pt x="161" y="397"/>
                  </a:lnTo>
                  <a:lnTo>
                    <a:pt x="163" y="401"/>
                  </a:lnTo>
                  <a:lnTo>
                    <a:pt x="165" y="406"/>
                  </a:lnTo>
                  <a:lnTo>
                    <a:pt x="166" y="410"/>
                  </a:lnTo>
                  <a:lnTo>
                    <a:pt x="170" y="414"/>
                  </a:lnTo>
                  <a:lnTo>
                    <a:pt x="171" y="418"/>
                  </a:lnTo>
                  <a:lnTo>
                    <a:pt x="173" y="421"/>
                  </a:lnTo>
                  <a:lnTo>
                    <a:pt x="175" y="425"/>
                  </a:lnTo>
                  <a:lnTo>
                    <a:pt x="177" y="428"/>
                  </a:lnTo>
                  <a:lnTo>
                    <a:pt x="179" y="431"/>
                  </a:lnTo>
                  <a:lnTo>
                    <a:pt x="181" y="435"/>
                  </a:lnTo>
                  <a:lnTo>
                    <a:pt x="183" y="437"/>
                  </a:lnTo>
                  <a:lnTo>
                    <a:pt x="185" y="440"/>
                  </a:lnTo>
                  <a:lnTo>
                    <a:pt x="187" y="443"/>
                  </a:lnTo>
                  <a:lnTo>
                    <a:pt x="188" y="445"/>
                  </a:lnTo>
                  <a:lnTo>
                    <a:pt x="193" y="450"/>
                  </a:lnTo>
                  <a:lnTo>
                    <a:pt x="197" y="453"/>
                  </a:lnTo>
                  <a:lnTo>
                    <a:pt x="201" y="457"/>
                  </a:lnTo>
                  <a:lnTo>
                    <a:pt x="205" y="459"/>
                  </a:lnTo>
                  <a:lnTo>
                    <a:pt x="208" y="461"/>
                  </a:lnTo>
                  <a:lnTo>
                    <a:pt x="212" y="464"/>
                  </a:lnTo>
                  <a:lnTo>
                    <a:pt x="215" y="465"/>
                  </a:lnTo>
                  <a:lnTo>
                    <a:pt x="218" y="466"/>
                  </a:lnTo>
                  <a:lnTo>
                    <a:pt x="222" y="466"/>
                  </a:lnTo>
                  <a:lnTo>
                    <a:pt x="225" y="467"/>
                  </a:lnTo>
                  <a:lnTo>
                    <a:pt x="228" y="467"/>
                  </a:lnTo>
                  <a:lnTo>
                    <a:pt x="231" y="466"/>
                  </a:lnTo>
                  <a:lnTo>
                    <a:pt x="233" y="465"/>
                  </a:lnTo>
                  <a:lnTo>
                    <a:pt x="236" y="465"/>
                  </a:lnTo>
                  <a:lnTo>
                    <a:pt x="239" y="461"/>
                  </a:lnTo>
                  <a:lnTo>
                    <a:pt x="243" y="460"/>
                  </a:lnTo>
                  <a:lnTo>
                    <a:pt x="245" y="456"/>
                  </a:lnTo>
                  <a:lnTo>
                    <a:pt x="246" y="453"/>
                  </a:lnTo>
                  <a:lnTo>
                    <a:pt x="247" y="450"/>
                  </a:lnTo>
                  <a:lnTo>
                    <a:pt x="246" y="446"/>
                  </a:lnTo>
                  <a:lnTo>
                    <a:pt x="246" y="44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5" name="Freeform 178"/>
            <p:cNvSpPr>
              <a:spLocks/>
            </p:cNvSpPr>
            <p:nvPr/>
          </p:nvSpPr>
          <p:spPr bwMode="auto">
            <a:xfrm>
              <a:off x="3413" y="1534"/>
              <a:ext cx="685" cy="354"/>
            </a:xfrm>
            <a:custGeom>
              <a:avLst/>
              <a:gdLst/>
              <a:ahLst/>
              <a:cxnLst>
                <a:cxn ang="0">
                  <a:pos x="481" y="40"/>
                </a:cxn>
                <a:cxn ang="0">
                  <a:pos x="468" y="38"/>
                </a:cxn>
                <a:cxn ang="0">
                  <a:pos x="446" y="36"/>
                </a:cxn>
                <a:cxn ang="0">
                  <a:pos x="419" y="34"/>
                </a:cxn>
                <a:cxn ang="0">
                  <a:pos x="384" y="29"/>
                </a:cxn>
                <a:cxn ang="0">
                  <a:pos x="346" y="26"/>
                </a:cxn>
                <a:cxn ang="0">
                  <a:pos x="303" y="21"/>
                </a:cxn>
                <a:cxn ang="0">
                  <a:pos x="259" y="17"/>
                </a:cxn>
                <a:cxn ang="0">
                  <a:pos x="215" y="13"/>
                </a:cxn>
                <a:cxn ang="0">
                  <a:pos x="171" y="9"/>
                </a:cxn>
                <a:cxn ang="0">
                  <a:pos x="130" y="5"/>
                </a:cxn>
                <a:cxn ang="0">
                  <a:pos x="92" y="3"/>
                </a:cxn>
                <a:cxn ang="0">
                  <a:pos x="58" y="1"/>
                </a:cxn>
                <a:cxn ang="0">
                  <a:pos x="30" y="0"/>
                </a:cxn>
                <a:cxn ang="0">
                  <a:pos x="11" y="0"/>
                </a:cxn>
                <a:cxn ang="0">
                  <a:pos x="0" y="1"/>
                </a:cxn>
                <a:cxn ang="0">
                  <a:pos x="4" y="6"/>
                </a:cxn>
                <a:cxn ang="0">
                  <a:pos x="21" y="17"/>
                </a:cxn>
                <a:cxn ang="0">
                  <a:pos x="44" y="30"/>
                </a:cxn>
                <a:cxn ang="0">
                  <a:pos x="73" y="46"/>
                </a:cxn>
                <a:cxn ang="0">
                  <a:pos x="107" y="66"/>
                </a:cxn>
                <a:cxn ang="0">
                  <a:pos x="145" y="85"/>
                </a:cxn>
                <a:cxn ang="0">
                  <a:pos x="184" y="107"/>
                </a:cxn>
                <a:cxn ang="0">
                  <a:pos x="225" y="129"/>
                </a:cxn>
                <a:cxn ang="0">
                  <a:pos x="266" y="149"/>
                </a:cxn>
                <a:cxn ang="0">
                  <a:pos x="306" y="169"/>
                </a:cxn>
                <a:cxn ang="0">
                  <a:pos x="342" y="187"/>
                </a:cxn>
                <a:cxn ang="0">
                  <a:pos x="377" y="202"/>
                </a:cxn>
                <a:cxn ang="0">
                  <a:pos x="406" y="215"/>
                </a:cxn>
                <a:cxn ang="0">
                  <a:pos x="430" y="223"/>
                </a:cxn>
                <a:cxn ang="0">
                  <a:pos x="447" y="225"/>
                </a:cxn>
                <a:cxn ang="0">
                  <a:pos x="456" y="223"/>
                </a:cxn>
                <a:cxn ang="0">
                  <a:pos x="461" y="211"/>
                </a:cxn>
                <a:cxn ang="0">
                  <a:pos x="462" y="201"/>
                </a:cxn>
                <a:cxn ang="0">
                  <a:pos x="461" y="191"/>
                </a:cxn>
                <a:cxn ang="0">
                  <a:pos x="454" y="177"/>
                </a:cxn>
                <a:cxn ang="0">
                  <a:pos x="443" y="168"/>
                </a:cxn>
                <a:cxn ang="0">
                  <a:pos x="430" y="161"/>
                </a:cxn>
                <a:cxn ang="0">
                  <a:pos x="421" y="156"/>
                </a:cxn>
                <a:cxn ang="0">
                  <a:pos x="410" y="152"/>
                </a:cxn>
                <a:cxn ang="0">
                  <a:pos x="398" y="148"/>
                </a:cxn>
                <a:cxn ang="0">
                  <a:pos x="383" y="144"/>
                </a:cxn>
                <a:cxn ang="0">
                  <a:pos x="371" y="138"/>
                </a:cxn>
                <a:cxn ang="0">
                  <a:pos x="359" y="132"/>
                </a:cxn>
                <a:cxn ang="0">
                  <a:pos x="348" y="127"/>
                </a:cxn>
                <a:cxn ang="0">
                  <a:pos x="334" y="114"/>
                </a:cxn>
                <a:cxn ang="0">
                  <a:pos x="331" y="105"/>
                </a:cxn>
                <a:cxn ang="0">
                  <a:pos x="334" y="95"/>
                </a:cxn>
                <a:cxn ang="0">
                  <a:pos x="344" y="90"/>
                </a:cxn>
                <a:cxn ang="0">
                  <a:pos x="353" y="88"/>
                </a:cxn>
                <a:cxn ang="0">
                  <a:pos x="364" y="87"/>
                </a:cxn>
                <a:cxn ang="0">
                  <a:pos x="377" y="87"/>
                </a:cxn>
                <a:cxn ang="0">
                  <a:pos x="393" y="88"/>
                </a:cxn>
                <a:cxn ang="0">
                  <a:pos x="411" y="90"/>
                </a:cxn>
                <a:cxn ang="0">
                  <a:pos x="426" y="91"/>
                </a:cxn>
                <a:cxn ang="0">
                  <a:pos x="441" y="91"/>
                </a:cxn>
                <a:cxn ang="0">
                  <a:pos x="453" y="89"/>
                </a:cxn>
                <a:cxn ang="0">
                  <a:pos x="466" y="85"/>
                </a:cxn>
                <a:cxn ang="0">
                  <a:pos x="480" y="77"/>
                </a:cxn>
                <a:cxn ang="0">
                  <a:pos x="488" y="69"/>
                </a:cxn>
                <a:cxn ang="0">
                  <a:pos x="492" y="58"/>
                </a:cxn>
                <a:cxn ang="0">
                  <a:pos x="492" y="46"/>
                </a:cxn>
                <a:cxn ang="0">
                  <a:pos x="484" y="41"/>
                </a:cxn>
              </a:cxnLst>
              <a:rect l="0" t="0" r="r" b="b"/>
              <a:pathLst>
                <a:path w="492" h="226">
                  <a:moveTo>
                    <a:pt x="484" y="41"/>
                  </a:moveTo>
                  <a:lnTo>
                    <a:pt x="483" y="41"/>
                  </a:lnTo>
                  <a:lnTo>
                    <a:pt x="483" y="41"/>
                  </a:lnTo>
                  <a:lnTo>
                    <a:pt x="481" y="40"/>
                  </a:lnTo>
                  <a:lnTo>
                    <a:pt x="478" y="40"/>
                  </a:lnTo>
                  <a:lnTo>
                    <a:pt x="475" y="40"/>
                  </a:lnTo>
                  <a:lnTo>
                    <a:pt x="472" y="40"/>
                  </a:lnTo>
                  <a:lnTo>
                    <a:pt x="468" y="38"/>
                  </a:lnTo>
                  <a:lnTo>
                    <a:pt x="464" y="38"/>
                  </a:lnTo>
                  <a:lnTo>
                    <a:pt x="459" y="37"/>
                  </a:lnTo>
                  <a:lnTo>
                    <a:pt x="453" y="36"/>
                  </a:lnTo>
                  <a:lnTo>
                    <a:pt x="446" y="36"/>
                  </a:lnTo>
                  <a:lnTo>
                    <a:pt x="441" y="35"/>
                  </a:lnTo>
                  <a:lnTo>
                    <a:pt x="434" y="35"/>
                  </a:lnTo>
                  <a:lnTo>
                    <a:pt x="426" y="34"/>
                  </a:lnTo>
                  <a:lnTo>
                    <a:pt x="419" y="34"/>
                  </a:lnTo>
                  <a:lnTo>
                    <a:pt x="411" y="33"/>
                  </a:lnTo>
                  <a:lnTo>
                    <a:pt x="402" y="32"/>
                  </a:lnTo>
                  <a:lnTo>
                    <a:pt x="393" y="30"/>
                  </a:lnTo>
                  <a:lnTo>
                    <a:pt x="384" y="29"/>
                  </a:lnTo>
                  <a:lnTo>
                    <a:pt x="375" y="28"/>
                  </a:lnTo>
                  <a:lnTo>
                    <a:pt x="365" y="27"/>
                  </a:lnTo>
                  <a:lnTo>
                    <a:pt x="356" y="27"/>
                  </a:lnTo>
                  <a:lnTo>
                    <a:pt x="346" y="26"/>
                  </a:lnTo>
                  <a:lnTo>
                    <a:pt x="336" y="25"/>
                  </a:lnTo>
                  <a:lnTo>
                    <a:pt x="325" y="24"/>
                  </a:lnTo>
                  <a:lnTo>
                    <a:pt x="315" y="22"/>
                  </a:lnTo>
                  <a:lnTo>
                    <a:pt x="303" y="21"/>
                  </a:lnTo>
                  <a:lnTo>
                    <a:pt x="293" y="20"/>
                  </a:lnTo>
                  <a:lnTo>
                    <a:pt x="282" y="19"/>
                  </a:lnTo>
                  <a:lnTo>
                    <a:pt x="270" y="18"/>
                  </a:lnTo>
                  <a:lnTo>
                    <a:pt x="259" y="17"/>
                  </a:lnTo>
                  <a:lnTo>
                    <a:pt x="249" y="17"/>
                  </a:lnTo>
                  <a:lnTo>
                    <a:pt x="238" y="14"/>
                  </a:lnTo>
                  <a:lnTo>
                    <a:pt x="227" y="13"/>
                  </a:lnTo>
                  <a:lnTo>
                    <a:pt x="215" y="13"/>
                  </a:lnTo>
                  <a:lnTo>
                    <a:pt x="204" y="12"/>
                  </a:lnTo>
                  <a:lnTo>
                    <a:pt x="193" y="11"/>
                  </a:lnTo>
                  <a:lnTo>
                    <a:pt x="183" y="10"/>
                  </a:lnTo>
                  <a:lnTo>
                    <a:pt x="171" y="9"/>
                  </a:lnTo>
                  <a:lnTo>
                    <a:pt x="161" y="8"/>
                  </a:lnTo>
                  <a:lnTo>
                    <a:pt x="150" y="6"/>
                  </a:lnTo>
                  <a:lnTo>
                    <a:pt x="140" y="6"/>
                  </a:lnTo>
                  <a:lnTo>
                    <a:pt x="130" y="5"/>
                  </a:lnTo>
                  <a:lnTo>
                    <a:pt x="121" y="4"/>
                  </a:lnTo>
                  <a:lnTo>
                    <a:pt x="110" y="4"/>
                  </a:lnTo>
                  <a:lnTo>
                    <a:pt x="101" y="3"/>
                  </a:lnTo>
                  <a:lnTo>
                    <a:pt x="92" y="3"/>
                  </a:lnTo>
                  <a:lnTo>
                    <a:pt x="83" y="3"/>
                  </a:lnTo>
                  <a:lnTo>
                    <a:pt x="74" y="2"/>
                  </a:lnTo>
                  <a:lnTo>
                    <a:pt x="66" y="1"/>
                  </a:lnTo>
                  <a:lnTo>
                    <a:pt x="58" y="1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4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7" y="13"/>
                  </a:lnTo>
                  <a:lnTo>
                    <a:pt x="21" y="17"/>
                  </a:lnTo>
                  <a:lnTo>
                    <a:pt x="27" y="20"/>
                  </a:lnTo>
                  <a:lnTo>
                    <a:pt x="32" y="24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52" y="34"/>
                  </a:lnTo>
                  <a:lnTo>
                    <a:pt x="58" y="38"/>
                  </a:lnTo>
                  <a:lnTo>
                    <a:pt x="66" y="43"/>
                  </a:lnTo>
                  <a:lnTo>
                    <a:pt x="73" y="46"/>
                  </a:lnTo>
                  <a:lnTo>
                    <a:pt x="82" y="52"/>
                  </a:lnTo>
                  <a:lnTo>
                    <a:pt x="90" y="56"/>
                  </a:lnTo>
                  <a:lnTo>
                    <a:pt x="99" y="60"/>
                  </a:lnTo>
                  <a:lnTo>
                    <a:pt x="107" y="66"/>
                  </a:lnTo>
                  <a:lnTo>
                    <a:pt x="117" y="71"/>
                  </a:lnTo>
                  <a:lnTo>
                    <a:pt x="125" y="75"/>
                  </a:lnTo>
                  <a:lnTo>
                    <a:pt x="135" y="81"/>
                  </a:lnTo>
                  <a:lnTo>
                    <a:pt x="145" y="85"/>
                  </a:lnTo>
                  <a:lnTo>
                    <a:pt x="155" y="91"/>
                  </a:lnTo>
                  <a:lnTo>
                    <a:pt x="164" y="97"/>
                  </a:lnTo>
                  <a:lnTo>
                    <a:pt x="174" y="103"/>
                  </a:lnTo>
                  <a:lnTo>
                    <a:pt x="184" y="107"/>
                  </a:lnTo>
                  <a:lnTo>
                    <a:pt x="195" y="113"/>
                  </a:lnTo>
                  <a:lnTo>
                    <a:pt x="205" y="119"/>
                  </a:lnTo>
                  <a:lnTo>
                    <a:pt x="215" y="123"/>
                  </a:lnTo>
                  <a:lnTo>
                    <a:pt x="225" y="129"/>
                  </a:lnTo>
                  <a:lnTo>
                    <a:pt x="236" y="135"/>
                  </a:lnTo>
                  <a:lnTo>
                    <a:pt x="246" y="139"/>
                  </a:lnTo>
                  <a:lnTo>
                    <a:pt x="256" y="145"/>
                  </a:lnTo>
                  <a:lnTo>
                    <a:pt x="266" y="149"/>
                  </a:lnTo>
                  <a:lnTo>
                    <a:pt x="276" y="155"/>
                  </a:lnTo>
                  <a:lnTo>
                    <a:pt x="286" y="160"/>
                  </a:lnTo>
                  <a:lnTo>
                    <a:pt x="296" y="164"/>
                  </a:lnTo>
                  <a:lnTo>
                    <a:pt x="306" y="169"/>
                  </a:lnTo>
                  <a:lnTo>
                    <a:pt x="316" y="174"/>
                  </a:lnTo>
                  <a:lnTo>
                    <a:pt x="325" y="179"/>
                  </a:lnTo>
                  <a:lnTo>
                    <a:pt x="334" y="183"/>
                  </a:lnTo>
                  <a:lnTo>
                    <a:pt x="342" y="187"/>
                  </a:lnTo>
                  <a:lnTo>
                    <a:pt x="352" y="192"/>
                  </a:lnTo>
                  <a:lnTo>
                    <a:pt x="361" y="195"/>
                  </a:lnTo>
                  <a:lnTo>
                    <a:pt x="369" y="199"/>
                  </a:lnTo>
                  <a:lnTo>
                    <a:pt x="377" y="202"/>
                  </a:lnTo>
                  <a:lnTo>
                    <a:pt x="385" y="206"/>
                  </a:lnTo>
                  <a:lnTo>
                    <a:pt x="393" y="209"/>
                  </a:lnTo>
                  <a:lnTo>
                    <a:pt x="400" y="211"/>
                  </a:lnTo>
                  <a:lnTo>
                    <a:pt x="406" y="215"/>
                  </a:lnTo>
                  <a:lnTo>
                    <a:pt x="413" y="217"/>
                  </a:lnTo>
                  <a:lnTo>
                    <a:pt x="420" y="218"/>
                  </a:lnTo>
                  <a:lnTo>
                    <a:pt x="425" y="220"/>
                  </a:lnTo>
                  <a:lnTo>
                    <a:pt x="430" y="223"/>
                  </a:lnTo>
                  <a:lnTo>
                    <a:pt x="436" y="224"/>
                  </a:lnTo>
                  <a:lnTo>
                    <a:pt x="440" y="224"/>
                  </a:lnTo>
                  <a:lnTo>
                    <a:pt x="444" y="225"/>
                  </a:lnTo>
                  <a:lnTo>
                    <a:pt x="447" y="225"/>
                  </a:lnTo>
                  <a:lnTo>
                    <a:pt x="451" y="226"/>
                  </a:lnTo>
                  <a:lnTo>
                    <a:pt x="453" y="224"/>
                  </a:lnTo>
                  <a:lnTo>
                    <a:pt x="455" y="224"/>
                  </a:lnTo>
                  <a:lnTo>
                    <a:pt x="456" y="223"/>
                  </a:lnTo>
                  <a:lnTo>
                    <a:pt x="457" y="223"/>
                  </a:lnTo>
                  <a:lnTo>
                    <a:pt x="459" y="218"/>
                  </a:lnTo>
                  <a:lnTo>
                    <a:pt x="459" y="215"/>
                  </a:lnTo>
                  <a:lnTo>
                    <a:pt x="461" y="211"/>
                  </a:lnTo>
                  <a:lnTo>
                    <a:pt x="461" y="209"/>
                  </a:lnTo>
                  <a:lnTo>
                    <a:pt x="461" y="206"/>
                  </a:lnTo>
                  <a:lnTo>
                    <a:pt x="462" y="203"/>
                  </a:lnTo>
                  <a:lnTo>
                    <a:pt x="462" y="201"/>
                  </a:lnTo>
                  <a:lnTo>
                    <a:pt x="462" y="198"/>
                  </a:lnTo>
                  <a:lnTo>
                    <a:pt x="462" y="195"/>
                  </a:lnTo>
                  <a:lnTo>
                    <a:pt x="462" y="192"/>
                  </a:lnTo>
                  <a:lnTo>
                    <a:pt x="461" y="191"/>
                  </a:lnTo>
                  <a:lnTo>
                    <a:pt x="461" y="187"/>
                  </a:lnTo>
                  <a:lnTo>
                    <a:pt x="459" y="183"/>
                  </a:lnTo>
                  <a:lnTo>
                    <a:pt x="455" y="179"/>
                  </a:lnTo>
                  <a:lnTo>
                    <a:pt x="454" y="177"/>
                  </a:lnTo>
                  <a:lnTo>
                    <a:pt x="452" y="175"/>
                  </a:lnTo>
                  <a:lnTo>
                    <a:pt x="449" y="172"/>
                  </a:lnTo>
                  <a:lnTo>
                    <a:pt x="446" y="170"/>
                  </a:lnTo>
                  <a:lnTo>
                    <a:pt x="443" y="168"/>
                  </a:lnTo>
                  <a:lnTo>
                    <a:pt x="440" y="167"/>
                  </a:lnTo>
                  <a:lnTo>
                    <a:pt x="436" y="164"/>
                  </a:lnTo>
                  <a:lnTo>
                    <a:pt x="433" y="162"/>
                  </a:lnTo>
                  <a:lnTo>
                    <a:pt x="430" y="161"/>
                  </a:lnTo>
                  <a:lnTo>
                    <a:pt x="428" y="160"/>
                  </a:lnTo>
                  <a:lnTo>
                    <a:pt x="425" y="159"/>
                  </a:lnTo>
                  <a:lnTo>
                    <a:pt x="423" y="159"/>
                  </a:lnTo>
                  <a:lnTo>
                    <a:pt x="421" y="156"/>
                  </a:lnTo>
                  <a:lnTo>
                    <a:pt x="418" y="155"/>
                  </a:lnTo>
                  <a:lnTo>
                    <a:pt x="415" y="154"/>
                  </a:lnTo>
                  <a:lnTo>
                    <a:pt x="413" y="153"/>
                  </a:lnTo>
                  <a:lnTo>
                    <a:pt x="410" y="152"/>
                  </a:lnTo>
                  <a:lnTo>
                    <a:pt x="406" y="152"/>
                  </a:lnTo>
                  <a:lnTo>
                    <a:pt x="404" y="149"/>
                  </a:lnTo>
                  <a:lnTo>
                    <a:pt x="401" y="149"/>
                  </a:lnTo>
                  <a:lnTo>
                    <a:pt x="398" y="148"/>
                  </a:lnTo>
                  <a:lnTo>
                    <a:pt x="394" y="146"/>
                  </a:lnTo>
                  <a:lnTo>
                    <a:pt x="391" y="146"/>
                  </a:lnTo>
                  <a:lnTo>
                    <a:pt x="388" y="145"/>
                  </a:lnTo>
                  <a:lnTo>
                    <a:pt x="383" y="144"/>
                  </a:lnTo>
                  <a:lnTo>
                    <a:pt x="380" y="141"/>
                  </a:lnTo>
                  <a:lnTo>
                    <a:pt x="377" y="140"/>
                  </a:lnTo>
                  <a:lnTo>
                    <a:pt x="373" y="139"/>
                  </a:lnTo>
                  <a:lnTo>
                    <a:pt x="371" y="138"/>
                  </a:lnTo>
                  <a:lnTo>
                    <a:pt x="368" y="137"/>
                  </a:lnTo>
                  <a:lnTo>
                    <a:pt x="364" y="136"/>
                  </a:lnTo>
                  <a:lnTo>
                    <a:pt x="362" y="135"/>
                  </a:lnTo>
                  <a:lnTo>
                    <a:pt x="359" y="132"/>
                  </a:lnTo>
                  <a:lnTo>
                    <a:pt x="356" y="131"/>
                  </a:lnTo>
                  <a:lnTo>
                    <a:pt x="354" y="130"/>
                  </a:lnTo>
                  <a:lnTo>
                    <a:pt x="351" y="128"/>
                  </a:lnTo>
                  <a:lnTo>
                    <a:pt x="348" y="127"/>
                  </a:lnTo>
                  <a:lnTo>
                    <a:pt x="344" y="123"/>
                  </a:lnTo>
                  <a:lnTo>
                    <a:pt x="340" y="120"/>
                  </a:lnTo>
                  <a:lnTo>
                    <a:pt x="338" y="117"/>
                  </a:lnTo>
                  <a:lnTo>
                    <a:pt x="334" y="114"/>
                  </a:lnTo>
                  <a:lnTo>
                    <a:pt x="333" y="112"/>
                  </a:lnTo>
                  <a:lnTo>
                    <a:pt x="331" y="109"/>
                  </a:lnTo>
                  <a:lnTo>
                    <a:pt x="331" y="106"/>
                  </a:lnTo>
                  <a:lnTo>
                    <a:pt x="331" y="105"/>
                  </a:lnTo>
                  <a:lnTo>
                    <a:pt x="331" y="103"/>
                  </a:lnTo>
                  <a:lnTo>
                    <a:pt x="331" y="99"/>
                  </a:lnTo>
                  <a:lnTo>
                    <a:pt x="332" y="98"/>
                  </a:lnTo>
                  <a:lnTo>
                    <a:pt x="334" y="95"/>
                  </a:lnTo>
                  <a:lnTo>
                    <a:pt x="337" y="95"/>
                  </a:lnTo>
                  <a:lnTo>
                    <a:pt x="339" y="92"/>
                  </a:lnTo>
                  <a:lnTo>
                    <a:pt x="342" y="91"/>
                  </a:lnTo>
                  <a:lnTo>
                    <a:pt x="344" y="90"/>
                  </a:lnTo>
                  <a:lnTo>
                    <a:pt x="347" y="89"/>
                  </a:lnTo>
                  <a:lnTo>
                    <a:pt x="349" y="89"/>
                  </a:lnTo>
                  <a:lnTo>
                    <a:pt x="351" y="89"/>
                  </a:lnTo>
                  <a:lnTo>
                    <a:pt x="353" y="88"/>
                  </a:lnTo>
                  <a:lnTo>
                    <a:pt x="356" y="88"/>
                  </a:lnTo>
                  <a:lnTo>
                    <a:pt x="359" y="87"/>
                  </a:lnTo>
                  <a:lnTo>
                    <a:pt x="361" y="87"/>
                  </a:lnTo>
                  <a:lnTo>
                    <a:pt x="364" y="87"/>
                  </a:lnTo>
                  <a:lnTo>
                    <a:pt x="368" y="87"/>
                  </a:lnTo>
                  <a:lnTo>
                    <a:pt x="371" y="87"/>
                  </a:lnTo>
                  <a:lnTo>
                    <a:pt x="374" y="87"/>
                  </a:lnTo>
                  <a:lnTo>
                    <a:pt x="377" y="87"/>
                  </a:lnTo>
                  <a:lnTo>
                    <a:pt x="381" y="87"/>
                  </a:lnTo>
                  <a:lnTo>
                    <a:pt x="385" y="88"/>
                  </a:lnTo>
                  <a:lnTo>
                    <a:pt x="389" y="88"/>
                  </a:lnTo>
                  <a:lnTo>
                    <a:pt x="393" y="88"/>
                  </a:lnTo>
                  <a:lnTo>
                    <a:pt x="396" y="89"/>
                  </a:lnTo>
                  <a:lnTo>
                    <a:pt x="402" y="89"/>
                  </a:lnTo>
                  <a:lnTo>
                    <a:pt x="406" y="90"/>
                  </a:lnTo>
                  <a:lnTo>
                    <a:pt x="411" y="90"/>
                  </a:lnTo>
                  <a:lnTo>
                    <a:pt x="414" y="91"/>
                  </a:lnTo>
                  <a:lnTo>
                    <a:pt x="419" y="91"/>
                  </a:lnTo>
                  <a:lnTo>
                    <a:pt x="423" y="91"/>
                  </a:lnTo>
                  <a:lnTo>
                    <a:pt x="426" y="91"/>
                  </a:lnTo>
                  <a:lnTo>
                    <a:pt x="431" y="91"/>
                  </a:lnTo>
                  <a:lnTo>
                    <a:pt x="434" y="91"/>
                  </a:lnTo>
                  <a:lnTo>
                    <a:pt x="437" y="91"/>
                  </a:lnTo>
                  <a:lnTo>
                    <a:pt x="441" y="91"/>
                  </a:lnTo>
                  <a:lnTo>
                    <a:pt x="444" y="91"/>
                  </a:lnTo>
                  <a:lnTo>
                    <a:pt x="447" y="90"/>
                  </a:lnTo>
                  <a:lnTo>
                    <a:pt x="451" y="90"/>
                  </a:lnTo>
                  <a:lnTo>
                    <a:pt x="453" y="89"/>
                  </a:lnTo>
                  <a:lnTo>
                    <a:pt x="456" y="89"/>
                  </a:lnTo>
                  <a:lnTo>
                    <a:pt x="459" y="89"/>
                  </a:lnTo>
                  <a:lnTo>
                    <a:pt x="462" y="88"/>
                  </a:lnTo>
                  <a:lnTo>
                    <a:pt x="466" y="85"/>
                  </a:lnTo>
                  <a:lnTo>
                    <a:pt x="471" y="84"/>
                  </a:lnTo>
                  <a:lnTo>
                    <a:pt x="474" y="82"/>
                  </a:lnTo>
                  <a:lnTo>
                    <a:pt x="477" y="81"/>
                  </a:lnTo>
                  <a:lnTo>
                    <a:pt x="480" y="77"/>
                  </a:lnTo>
                  <a:lnTo>
                    <a:pt x="483" y="75"/>
                  </a:lnTo>
                  <a:lnTo>
                    <a:pt x="485" y="74"/>
                  </a:lnTo>
                  <a:lnTo>
                    <a:pt x="487" y="72"/>
                  </a:lnTo>
                  <a:lnTo>
                    <a:pt x="488" y="69"/>
                  </a:lnTo>
                  <a:lnTo>
                    <a:pt x="490" y="66"/>
                  </a:lnTo>
                  <a:lnTo>
                    <a:pt x="492" y="64"/>
                  </a:lnTo>
                  <a:lnTo>
                    <a:pt x="492" y="60"/>
                  </a:lnTo>
                  <a:lnTo>
                    <a:pt x="492" y="58"/>
                  </a:lnTo>
                  <a:lnTo>
                    <a:pt x="492" y="56"/>
                  </a:lnTo>
                  <a:lnTo>
                    <a:pt x="492" y="53"/>
                  </a:lnTo>
                  <a:lnTo>
                    <a:pt x="492" y="52"/>
                  </a:lnTo>
                  <a:lnTo>
                    <a:pt x="492" y="46"/>
                  </a:lnTo>
                  <a:lnTo>
                    <a:pt x="490" y="44"/>
                  </a:lnTo>
                  <a:lnTo>
                    <a:pt x="486" y="42"/>
                  </a:lnTo>
                  <a:lnTo>
                    <a:pt x="484" y="41"/>
                  </a:lnTo>
                  <a:lnTo>
                    <a:pt x="484" y="41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Freeform 179"/>
            <p:cNvSpPr>
              <a:spLocks/>
            </p:cNvSpPr>
            <p:nvPr/>
          </p:nvSpPr>
          <p:spPr bwMode="auto">
            <a:xfrm>
              <a:off x="3599" y="1903"/>
              <a:ext cx="508" cy="547"/>
            </a:xfrm>
            <a:custGeom>
              <a:avLst/>
              <a:gdLst/>
              <a:ahLst/>
              <a:cxnLst>
                <a:cxn ang="0">
                  <a:pos x="258" y="8"/>
                </a:cxn>
                <a:cxn ang="0">
                  <a:pos x="248" y="18"/>
                </a:cxn>
                <a:cxn ang="0">
                  <a:pos x="235" y="35"/>
                </a:cxn>
                <a:cxn ang="0">
                  <a:pos x="216" y="56"/>
                </a:cxn>
                <a:cxn ang="0">
                  <a:pos x="196" y="81"/>
                </a:cxn>
                <a:cxn ang="0">
                  <a:pos x="174" y="108"/>
                </a:cxn>
                <a:cxn ang="0">
                  <a:pos x="150" y="138"/>
                </a:cxn>
                <a:cxn ang="0">
                  <a:pos x="126" y="169"/>
                </a:cxn>
                <a:cxn ang="0">
                  <a:pos x="101" y="199"/>
                </a:cxn>
                <a:cxn ang="0">
                  <a:pos x="78" y="229"/>
                </a:cxn>
                <a:cxn ang="0">
                  <a:pos x="57" y="256"/>
                </a:cxn>
                <a:cxn ang="0">
                  <a:pos x="37" y="281"/>
                </a:cxn>
                <a:cxn ang="0">
                  <a:pos x="21" y="303"/>
                </a:cxn>
                <a:cxn ang="0">
                  <a:pos x="9" y="320"/>
                </a:cxn>
                <a:cxn ang="0">
                  <a:pos x="2" y="332"/>
                </a:cxn>
                <a:cxn ang="0">
                  <a:pos x="2" y="336"/>
                </a:cxn>
                <a:cxn ang="0">
                  <a:pos x="14" y="331"/>
                </a:cxn>
                <a:cxn ang="0">
                  <a:pos x="30" y="321"/>
                </a:cxn>
                <a:cxn ang="0">
                  <a:pos x="53" y="310"/>
                </a:cxn>
                <a:cxn ang="0">
                  <a:pos x="81" y="296"/>
                </a:cxn>
                <a:cxn ang="0">
                  <a:pos x="110" y="279"/>
                </a:cxn>
                <a:cxn ang="0">
                  <a:pos x="143" y="262"/>
                </a:cxn>
                <a:cxn ang="0">
                  <a:pos x="175" y="242"/>
                </a:cxn>
                <a:cxn ang="0">
                  <a:pos x="210" y="224"/>
                </a:cxn>
                <a:cxn ang="0">
                  <a:pos x="243" y="203"/>
                </a:cxn>
                <a:cxn ang="0">
                  <a:pos x="274" y="185"/>
                </a:cxn>
                <a:cxn ang="0">
                  <a:pos x="301" y="166"/>
                </a:cxn>
                <a:cxn ang="0">
                  <a:pos x="326" y="150"/>
                </a:cxn>
                <a:cxn ang="0">
                  <a:pos x="346" y="136"/>
                </a:cxn>
                <a:cxn ang="0">
                  <a:pos x="359" y="123"/>
                </a:cxn>
                <a:cxn ang="0">
                  <a:pos x="367" y="112"/>
                </a:cxn>
                <a:cxn ang="0">
                  <a:pos x="360" y="103"/>
                </a:cxn>
                <a:cxn ang="0">
                  <a:pos x="349" y="91"/>
                </a:cxn>
                <a:cxn ang="0">
                  <a:pos x="336" y="91"/>
                </a:cxn>
                <a:cxn ang="0">
                  <a:pos x="325" y="94"/>
                </a:cxn>
                <a:cxn ang="0">
                  <a:pos x="311" y="100"/>
                </a:cxn>
                <a:cxn ang="0">
                  <a:pos x="296" y="112"/>
                </a:cxn>
                <a:cxn ang="0">
                  <a:pos x="280" y="126"/>
                </a:cxn>
                <a:cxn ang="0">
                  <a:pos x="267" y="134"/>
                </a:cxn>
                <a:cxn ang="0">
                  <a:pos x="251" y="143"/>
                </a:cxn>
                <a:cxn ang="0">
                  <a:pos x="237" y="146"/>
                </a:cxn>
                <a:cxn ang="0">
                  <a:pos x="226" y="142"/>
                </a:cxn>
                <a:cxn ang="0">
                  <a:pos x="225" y="133"/>
                </a:cxn>
                <a:cxn ang="0">
                  <a:pos x="229" y="118"/>
                </a:cxn>
                <a:cxn ang="0">
                  <a:pos x="239" y="102"/>
                </a:cxn>
                <a:cxn ang="0">
                  <a:pos x="248" y="91"/>
                </a:cxn>
                <a:cxn ang="0">
                  <a:pos x="258" y="80"/>
                </a:cxn>
                <a:cxn ang="0">
                  <a:pos x="267" y="68"/>
                </a:cxn>
                <a:cxn ang="0">
                  <a:pos x="274" y="58"/>
                </a:cxn>
                <a:cxn ang="0">
                  <a:pos x="280" y="46"/>
                </a:cxn>
                <a:cxn ang="0">
                  <a:pos x="285" y="30"/>
                </a:cxn>
                <a:cxn ang="0">
                  <a:pos x="285" y="17"/>
                </a:cxn>
                <a:cxn ang="0">
                  <a:pos x="280" y="8"/>
                </a:cxn>
                <a:cxn ang="0">
                  <a:pos x="270" y="0"/>
                </a:cxn>
                <a:cxn ang="0">
                  <a:pos x="263" y="2"/>
                </a:cxn>
              </a:cxnLst>
              <a:rect l="0" t="0" r="r" b="b"/>
              <a:pathLst>
                <a:path w="367" h="337">
                  <a:moveTo>
                    <a:pt x="263" y="2"/>
                  </a:moveTo>
                  <a:lnTo>
                    <a:pt x="263" y="3"/>
                  </a:lnTo>
                  <a:lnTo>
                    <a:pt x="259" y="5"/>
                  </a:lnTo>
                  <a:lnTo>
                    <a:pt x="258" y="8"/>
                  </a:lnTo>
                  <a:lnTo>
                    <a:pt x="256" y="10"/>
                  </a:lnTo>
                  <a:lnTo>
                    <a:pt x="254" y="12"/>
                  </a:lnTo>
                  <a:lnTo>
                    <a:pt x="252" y="16"/>
                  </a:lnTo>
                  <a:lnTo>
                    <a:pt x="248" y="18"/>
                  </a:lnTo>
                  <a:lnTo>
                    <a:pt x="245" y="23"/>
                  </a:lnTo>
                  <a:lnTo>
                    <a:pt x="242" y="26"/>
                  </a:lnTo>
                  <a:lnTo>
                    <a:pt x="238" y="31"/>
                  </a:lnTo>
                  <a:lnTo>
                    <a:pt x="235" y="35"/>
                  </a:lnTo>
                  <a:lnTo>
                    <a:pt x="231" y="40"/>
                  </a:lnTo>
                  <a:lnTo>
                    <a:pt x="226" y="46"/>
                  </a:lnTo>
                  <a:lnTo>
                    <a:pt x="222" y="51"/>
                  </a:lnTo>
                  <a:lnTo>
                    <a:pt x="216" y="56"/>
                  </a:lnTo>
                  <a:lnTo>
                    <a:pt x="212" y="63"/>
                  </a:lnTo>
                  <a:lnTo>
                    <a:pt x="207" y="68"/>
                  </a:lnTo>
                  <a:lnTo>
                    <a:pt x="202" y="75"/>
                  </a:lnTo>
                  <a:lnTo>
                    <a:pt x="196" y="81"/>
                  </a:lnTo>
                  <a:lnTo>
                    <a:pt x="192" y="88"/>
                  </a:lnTo>
                  <a:lnTo>
                    <a:pt x="185" y="95"/>
                  </a:lnTo>
                  <a:lnTo>
                    <a:pt x="181" y="102"/>
                  </a:lnTo>
                  <a:lnTo>
                    <a:pt x="174" y="108"/>
                  </a:lnTo>
                  <a:lnTo>
                    <a:pt x="169" y="115"/>
                  </a:lnTo>
                  <a:lnTo>
                    <a:pt x="163" y="123"/>
                  </a:lnTo>
                  <a:lnTo>
                    <a:pt x="156" y="130"/>
                  </a:lnTo>
                  <a:lnTo>
                    <a:pt x="150" y="138"/>
                  </a:lnTo>
                  <a:lnTo>
                    <a:pt x="144" y="146"/>
                  </a:lnTo>
                  <a:lnTo>
                    <a:pt x="138" y="153"/>
                  </a:lnTo>
                  <a:lnTo>
                    <a:pt x="132" y="161"/>
                  </a:lnTo>
                  <a:lnTo>
                    <a:pt x="126" y="169"/>
                  </a:lnTo>
                  <a:lnTo>
                    <a:pt x="120" y="176"/>
                  </a:lnTo>
                  <a:lnTo>
                    <a:pt x="113" y="184"/>
                  </a:lnTo>
                  <a:lnTo>
                    <a:pt x="108" y="191"/>
                  </a:lnTo>
                  <a:lnTo>
                    <a:pt x="101" y="199"/>
                  </a:lnTo>
                  <a:lnTo>
                    <a:pt x="95" y="206"/>
                  </a:lnTo>
                  <a:lnTo>
                    <a:pt x="89" y="214"/>
                  </a:lnTo>
                  <a:lnTo>
                    <a:pt x="84" y="221"/>
                  </a:lnTo>
                  <a:lnTo>
                    <a:pt x="78" y="229"/>
                  </a:lnTo>
                  <a:lnTo>
                    <a:pt x="72" y="236"/>
                  </a:lnTo>
                  <a:lnTo>
                    <a:pt x="67" y="242"/>
                  </a:lnTo>
                  <a:lnTo>
                    <a:pt x="61" y="249"/>
                  </a:lnTo>
                  <a:lnTo>
                    <a:pt x="57" y="256"/>
                  </a:lnTo>
                  <a:lnTo>
                    <a:pt x="51" y="263"/>
                  </a:lnTo>
                  <a:lnTo>
                    <a:pt x="47" y="270"/>
                  </a:lnTo>
                  <a:lnTo>
                    <a:pt x="42" y="276"/>
                  </a:lnTo>
                  <a:lnTo>
                    <a:pt x="37" y="281"/>
                  </a:lnTo>
                  <a:lnTo>
                    <a:pt x="33" y="287"/>
                  </a:lnTo>
                  <a:lnTo>
                    <a:pt x="29" y="293"/>
                  </a:lnTo>
                  <a:lnTo>
                    <a:pt x="26" y="298"/>
                  </a:lnTo>
                  <a:lnTo>
                    <a:pt x="21" y="303"/>
                  </a:lnTo>
                  <a:lnTo>
                    <a:pt x="18" y="308"/>
                  </a:lnTo>
                  <a:lnTo>
                    <a:pt x="15" y="312"/>
                  </a:lnTo>
                  <a:lnTo>
                    <a:pt x="12" y="317"/>
                  </a:lnTo>
                  <a:lnTo>
                    <a:pt x="9" y="320"/>
                  </a:lnTo>
                  <a:lnTo>
                    <a:pt x="7" y="324"/>
                  </a:lnTo>
                  <a:lnTo>
                    <a:pt x="5" y="327"/>
                  </a:lnTo>
                  <a:lnTo>
                    <a:pt x="4" y="329"/>
                  </a:lnTo>
                  <a:lnTo>
                    <a:pt x="2" y="332"/>
                  </a:lnTo>
                  <a:lnTo>
                    <a:pt x="1" y="334"/>
                  </a:lnTo>
                  <a:lnTo>
                    <a:pt x="0" y="335"/>
                  </a:lnTo>
                  <a:lnTo>
                    <a:pt x="0" y="337"/>
                  </a:lnTo>
                  <a:lnTo>
                    <a:pt x="2" y="336"/>
                  </a:lnTo>
                  <a:lnTo>
                    <a:pt x="4" y="335"/>
                  </a:lnTo>
                  <a:lnTo>
                    <a:pt x="7" y="334"/>
                  </a:lnTo>
                  <a:lnTo>
                    <a:pt x="10" y="333"/>
                  </a:lnTo>
                  <a:lnTo>
                    <a:pt x="14" y="331"/>
                  </a:lnTo>
                  <a:lnTo>
                    <a:pt x="17" y="328"/>
                  </a:lnTo>
                  <a:lnTo>
                    <a:pt x="21" y="327"/>
                  </a:lnTo>
                  <a:lnTo>
                    <a:pt x="26" y="325"/>
                  </a:lnTo>
                  <a:lnTo>
                    <a:pt x="30" y="321"/>
                  </a:lnTo>
                  <a:lnTo>
                    <a:pt x="36" y="319"/>
                  </a:lnTo>
                  <a:lnTo>
                    <a:pt x="41" y="316"/>
                  </a:lnTo>
                  <a:lnTo>
                    <a:pt x="48" y="313"/>
                  </a:lnTo>
                  <a:lnTo>
                    <a:pt x="53" y="310"/>
                  </a:lnTo>
                  <a:lnTo>
                    <a:pt x="60" y="306"/>
                  </a:lnTo>
                  <a:lnTo>
                    <a:pt x="67" y="303"/>
                  </a:lnTo>
                  <a:lnTo>
                    <a:pt x="73" y="300"/>
                  </a:lnTo>
                  <a:lnTo>
                    <a:pt x="81" y="296"/>
                  </a:lnTo>
                  <a:lnTo>
                    <a:pt x="88" y="292"/>
                  </a:lnTo>
                  <a:lnTo>
                    <a:pt x="95" y="288"/>
                  </a:lnTo>
                  <a:lnTo>
                    <a:pt x="103" y="284"/>
                  </a:lnTo>
                  <a:lnTo>
                    <a:pt x="110" y="279"/>
                  </a:lnTo>
                  <a:lnTo>
                    <a:pt x="119" y="276"/>
                  </a:lnTo>
                  <a:lnTo>
                    <a:pt x="126" y="271"/>
                  </a:lnTo>
                  <a:lnTo>
                    <a:pt x="134" y="266"/>
                  </a:lnTo>
                  <a:lnTo>
                    <a:pt x="143" y="262"/>
                  </a:lnTo>
                  <a:lnTo>
                    <a:pt x="151" y="256"/>
                  </a:lnTo>
                  <a:lnTo>
                    <a:pt x="160" y="252"/>
                  </a:lnTo>
                  <a:lnTo>
                    <a:pt x="167" y="247"/>
                  </a:lnTo>
                  <a:lnTo>
                    <a:pt x="175" y="242"/>
                  </a:lnTo>
                  <a:lnTo>
                    <a:pt x="185" y="238"/>
                  </a:lnTo>
                  <a:lnTo>
                    <a:pt x="193" y="233"/>
                  </a:lnTo>
                  <a:lnTo>
                    <a:pt x="202" y="229"/>
                  </a:lnTo>
                  <a:lnTo>
                    <a:pt x="210" y="224"/>
                  </a:lnTo>
                  <a:lnTo>
                    <a:pt x="218" y="218"/>
                  </a:lnTo>
                  <a:lnTo>
                    <a:pt x="226" y="214"/>
                  </a:lnTo>
                  <a:lnTo>
                    <a:pt x="235" y="208"/>
                  </a:lnTo>
                  <a:lnTo>
                    <a:pt x="243" y="203"/>
                  </a:lnTo>
                  <a:lnTo>
                    <a:pt x="251" y="199"/>
                  </a:lnTo>
                  <a:lnTo>
                    <a:pt x="258" y="194"/>
                  </a:lnTo>
                  <a:lnTo>
                    <a:pt x="267" y="190"/>
                  </a:lnTo>
                  <a:lnTo>
                    <a:pt x="274" y="185"/>
                  </a:lnTo>
                  <a:lnTo>
                    <a:pt x="282" y="179"/>
                  </a:lnTo>
                  <a:lnTo>
                    <a:pt x="288" y="175"/>
                  </a:lnTo>
                  <a:lnTo>
                    <a:pt x="295" y="171"/>
                  </a:lnTo>
                  <a:lnTo>
                    <a:pt x="301" y="166"/>
                  </a:lnTo>
                  <a:lnTo>
                    <a:pt x="308" y="163"/>
                  </a:lnTo>
                  <a:lnTo>
                    <a:pt x="315" y="159"/>
                  </a:lnTo>
                  <a:lnTo>
                    <a:pt x="321" y="154"/>
                  </a:lnTo>
                  <a:lnTo>
                    <a:pt x="326" y="150"/>
                  </a:lnTo>
                  <a:lnTo>
                    <a:pt x="331" y="146"/>
                  </a:lnTo>
                  <a:lnTo>
                    <a:pt x="336" y="143"/>
                  </a:lnTo>
                  <a:lnTo>
                    <a:pt x="341" y="139"/>
                  </a:lnTo>
                  <a:lnTo>
                    <a:pt x="346" y="136"/>
                  </a:lnTo>
                  <a:lnTo>
                    <a:pt x="349" y="133"/>
                  </a:lnTo>
                  <a:lnTo>
                    <a:pt x="352" y="129"/>
                  </a:lnTo>
                  <a:lnTo>
                    <a:pt x="357" y="127"/>
                  </a:lnTo>
                  <a:lnTo>
                    <a:pt x="359" y="123"/>
                  </a:lnTo>
                  <a:lnTo>
                    <a:pt x="361" y="121"/>
                  </a:lnTo>
                  <a:lnTo>
                    <a:pt x="364" y="119"/>
                  </a:lnTo>
                  <a:lnTo>
                    <a:pt x="366" y="117"/>
                  </a:lnTo>
                  <a:lnTo>
                    <a:pt x="367" y="112"/>
                  </a:lnTo>
                  <a:lnTo>
                    <a:pt x="367" y="111"/>
                  </a:lnTo>
                  <a:lnTo>
                    <a:pt x="365" y="107"/>
                  </a:lnTo>
                  <a:lnTo>
                    <a:pt x="362" y="105"/>
                  </a:lnTo>
                  <a:lnTo>
                    <a:pt x="360" y="103"/>
                  </a:lnTo>
                  <a:lnTo>
                    <a:pt x="360" y="100"/>
                  </a:lnTo>
                  <a:lnTo>
                    <a:pt x="356" y="97"/>
                  </a:lnTo>
                  <a:lnTo>
                    <a:pt x="354" y="95"/>
                  </a:lnTo>
                  <a:lnTo>
                    <a:pt x="349" y="91"/>
                  </a:lnTo>
                  <a:lnTo>
                    <a:pt x="346" y="91"/>
                  </a:lnTo>
                  <a:lnTo>
                    <a:pt x="342" y="90"/>
                  </a:lnTo>
                  <a:lnTo>
                    <a:pt x="338" y="91"/>
                  </a:lnTo>
                  <a:lnTo>
                    <a:pt x="336" y="91"/>
                  </a:lnTo>
                  <a:lnTo>
                    <a:pt x="332" y="91"/>
                  </a:lnTo>
                  <a:lnTo>
                    <a:pt x="330" y="91"/>
                  </a:lnTo>
                  <a:lnTo>
                    <a:pt x="328" y="94"/>
                  </a:lnTo>
                  <a:lnTo>
                    <a:pt x="325" y="94"/>
                  </a:lnTo>
                  <a:lnTo>
                    <a:pt x="321" y="95"/>
                  </a:lnTo>
                  <a:lnTo>
                    <a:pt x="319" y="97"/>
                  </a:lnTo>
                  <a:lnTo>
                    <a:pt x="316" y="99"/>
                  </a:lnTo>
                  <a:lnTo>
                    <a:pt x="311" y="100"/>
                  </a:lnTo>
                  <a:lnTo>
                    <a:pt x="308" y="104"/>
                  </a:lnTo>
                  <a:lnTo>
                    <a:pt x="305" y="105"/>
                  </a:lnTo>
                  <a:lnTo>
                    <a:pt x="300" y="108"/>
                  </a:lnTo>
                  <a:lnTo>
                    <a:pt x="296" y="112"/>
                  </a:lnTo>
                  <a:lnTo>
                    <a:pt x="292" y="115"/>
                  </a:lnTo>
                  <a:lnTo>
                    <a:pt x="287" y="119"/>
                  </a:lnTo>
                  <a:lnTo>
                    <a:pt x="283" y="123"/>
                  </a:lnTo>
                  <a:lnTo>
                    <a:pt x="280" y="126"/>
                  </a:lnTo>
                  <a:lnTo>
                    <a:pt x="277" y="127"/>
                  </a:lnTo>
                  <a:lnTo>
                    <a:pt x="275" y="129"/>
                  </a:lnTo>
                  <a:lnTo>
                    <a:pt x="273" y="130"/>
                  </a:lnTo>
                  <a:lnTo>
                    <a:pt x="267" y="134"/>
                  </a:lnTo>
                  <a:lnTo>
                    <a:pt x="263" y="137"/>
                  </a:lnTo>
                  <a:lnTo>
                    <a:pt x="258" y="139"/>
                  </a:lnTo>
                  <a:lnTo>
                    <a:pt x="254" y="141"/>
                  </a:lnTo>
                  <a:lnTo>
                    <a:pt x="251" y="143"/>
                  </a:lnTo>
                  <a:lnTo>
                    <a:pt x="247" y="144"/>
                  </a:lnTo>
                  <a:lnTo>
                    <a:pt x="243" y="145"/>
                  </a:lnTo>
                  <a:lnTo>
                    <a:pt x="241" y="146"/>
                  </a:lnTo>
                  <a:lnTo>
                    <a:pt x="237" y="146"/>
                  </a:lnTo>
                  <a:lnTo>
                    <a:pt x="235" y="146"/>
                  </a:lnTo>
                  <a:lnTo>
                    <a:pt x="231" y="145"/>
                  </a:lnTo>
                  <a:lnTo>
                    <a:pt x="227" y="144"/>
                  </a:lnTo>
                  <a:lnTo>
                    <a:pt x="226" y="142"/>
                  </a:lnTo>
                  <a:lnTo>
                    <a:pt x="225" y="139"/>
                  </a:lnTo>
                  <a:lnTo>
                    <a:pt x="225" y="137"/>
                  </a:lnTo>
                  <a:lnTo>
                    <a:pt x="225" y="136"/>
                  </a:lnTo>
                  <a:lnTo>
                    <a:pt x="225" y="133"/>
                  </a:lnTo>
                  <a:lnTo>
                    <a:pt x="226" y="129"/>
                  </a:lnTo>
                  <a:lnTo>
                    <a:pt x="226" y="126"/>
                  </a:lnTo>
                  <a:lnTo>
                    <a:pt x="228" y="122"/>
                  </a:lnTo>
                  <a:lnTo>
                    <a:pt x="229" y="118"/>
                  </a:lnTo>
                  <a:lnTo>
                    <a:pt x="233" y="114"/>
                  </a:lnTo>
                  <a:lnTo>
                    <a:pt x="235" y="108"/>
                  </a:lnTo>
                  <a:lnTo>
                    <a:pt x="238" y="105"/>
                  </a:lnTo>
                  <a:lnTo>
                    <a:pt x="239" y="102"/>
                  </a:lnTo>
                  <a:lnTo>
                    <a:pt x="242" y="99"/>
                  </a:lnTo>
                  <a:lnTo>
                    <a:pt x="244" y="97"/>
                  </a:lnTo>
                  <a:lnTo>
                    <a:pt x="246" y="94"/>
                  </a:lnTo>
                  <a:lnTo>
                    <a:pt x="248" y="91"/>
                  </a:lnTo>
                  <a:lnTo>
                    <a:pt x="251" y="89"/>
                  </a:lnTo>
                  <a:lnTo>
                    <a:pt x="254" y="86"/>
                  </a:lnTo>
                  <a:lnTo>
                    <a:pt x="256" y="83"/>
                  </a:lnTo>
                  <a:lnTo>
                    <a:pt x="258" y="80"/>
                  </a:lnTo>
                  <a:lnTo>
                    <a:pt x="261" y="76"/>
                  </a:lnTo>
                  <a:lnTo>
                    <a:pt x="263" y="73"/>
                  </a:lnTo>
                  <a:lnTo>
                    <a:pt x="266" y="71"/>
                  </a:lnTo>
                  <a:lnTo>
                    <a:pt x="267" y="68"/>
                  </a:lnTo>
                  <a:lnTo>
                    <a:pt x="269" y="65"/>
                  </a:lnTo>
                  <a:lnTo>
                    <a:pt x="270" y="63"/>
                  </a:lnTo>
                  <a:lnTo>
                    <a:pt x="273" y="59"/>
                  </a:lnTo>
                  <a:lnTo>
                    <a:pt x="274" y="58"/>
                  </a:lnTo>
                  <a:lnTo>
                    <a:pt x="276" y="55"/>
                  </a:lnTo>
                  <a:lnTo>
                    <a:pt x="277" y="52"/>
                  </a:lnTo>
                  <a:lnTo>
                    <a:pt x="278" y="50"/>
                  </a:lnTo>
                  <a:lnTo>
                    <a:pt x="280" y="46"/>
                  </a:lnTo>
                  <a:lnTo>
                    <a:pt x="282" y="41"/>
                  </a:lnTo>
                  <a:lnTo>
                    <a:pt x="284" y="38"/>
                  </a:lnTo>
                  <a:lnTo>
                    <a:pt x="285" y="33"/>
                  </a:lnTo>
                  <a:lnTo>
                    <a:pt x="285" y="30"/>
                  </a:lnTo>
                  <a:lnTo>
                    <a:pt x="286" y="26"/>
                  </a:lnTo>
                  <a:lnTo>
                    <a:pt x="285" y="23"/>
                  </a:lnTo>
                  <a:lnTo>
                    <a:pt x="285" y="19"/>
                  </a:lnTo>
                  <a:lnTo>
                    <a:pt x="285" y="17"/>
                  </a:lnTo>
                  <a:lnTo>
                    <a:pt x="285" y="15"/>
                  </a:lnTo>
                  <a:lnTo>
                    <a:pt x="284" y="12"/>
                  </a:lnTo>
                  <a:lnTo>
                    <a:pt x="282" y="9"/>
                  </a:lnTo>
                  <a:lnTo>
                    <a:pt x="280" y="8"/>
                  </a:lnTo>
                  <a:lnTo>
                    <a:pt x="280" y="5"/>
                  </a:lnTo>
                  <a:lnTo>
                    <a:pt x="277" y="3"/>
                  </a:lnTo>
                  <a:lnTo>
                    <a:pt x="274" y="1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5" y="1"/>
                  </a:lnTo>
                  <a:lnTo>
                    <a:pt x="263" y="2"/>
                  </a:lnTo>
                  <a:lnTo>
                    <a:pt x="263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7" name="Freeform 180"/>
            <p:cNvSpPr>
              <a:spLocks/>
            </p:cNvSpPr>
            <p:nvPr/>
          </p:nvSpPr>
          <p:spPr bwMode="auto">
            <a:xfrm>
              <a:off x="4149" y="2157"/>
              <a:ext cx="234" cy="833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" y="36"/>
                </a:cxn>
                <a:cxn ang="0">
                  <a:pos x="7" y="60"/>
                </a:cxn>
                <a:cxn ang="0">
                  <a:pos x="11" y="92"/>
                </a:cxn>
                <a:cxn ang="0">
                  <a:pos x="16" y="130"/>
                </a:cxn>
                <a:cxn ang="0">
                  <a:pos x="23" y="171"/>
                </a:cxn>
                <a:cxn ang="0">
                  <a:pos x="31" y="215"/>
                </a:cxn>
                <a:cxn ang="0">
                  <a:pos x="39" y="261"/>
                </a:cxn>
                <a:cxn ang="0">
                  <a:pos x="46" y="308"/>
                </a:cxn>
                <a:cxn ang="0">
                  <a:pos x="54" y="353"/>
                </a:cxn>
                <a:cxn ang="0">
                  <a:pos x="61" y="396"/>
                </a:cxn>
                <a:cxn ang="0">
                  <a:pos x="69" y="435"/>
                </a:cxn>
                <a:cxn ang="0">
                  <a:pos x="75" y="467"/>
                </a:cxn>
                <a:cxn ang="0">
                  <a:pos x="82" y="495"/>
                </a:cxn>
                <a:cxn ang="0">
                  <a:pos x="86" y="513"/>
                </a:cxn>
                <a:cxn ang="0">
                  <a:pos x="91" y="521"/>
                </a:cxn>
                <a:cxn ang="0">
                  <a:pos x="94" y="510"/>
                </a:cxn>
                <a:cxn ang="0">
                  <a:pos x="100" y="488"/>
                </a:cxn>
                <a:cxn ang="0">
                  <a:pos x="105" y="459"/>
                </a:cxn>
                <a:cxn ang="0">
                  <a:pos x="113" y="425"/>
                </a:cxn>
                <a:cxn ang="0">
                  <a:pos x="121" y="385"/>
                </a:cxn>
                <a:cxn ang="0">
                  <a:pos x="129" y="342"/>
                </a:cxn>
                <a:cxn ang="0">
                  <a:pos x="137" y="297"/>
                </a:cxn>
                <a:cxn ang="0">
                  <a:pos x="146" y="251"/>
                </a:cxn>
                <a:cxn ang="0">
                  <a:pos x="154" y="205"/>
                </a:cxn>
                <a:cxn ang="0">
                  <a:pos x="160" y="162"/>
                </a:cxn>
                <a:cxn ang="0">
                  <a:pos x="166" y="120"/>
                </a:cxn>
                <a:cxn ang="0">
                  <a:pos x="170" y="84"/>
                </a:cxn>
                <a:cxn ang="0">
                  <a:pos x="174" y="52"/>
                </a:cxn>
                <a:cxn ang="0">
                  <a:pos x="175" y="28"/>
                </a:cxn>
                <a:cxn ang="0">
                  <a:pos x="172" y="12"/>
                </a:cxn>
                <a:cxn ang="0">
                  <a:pos x="168" y="5"/>
                </a:cxn>
                <a:cxn ang="0">
                  <a:pos x="156" y="1"/>
                </a:cxn>
                <a:cxn ang="0">
                  <a:pos x="147" y="0"/>
                </a:cxn>
                <a:cxn ang="0">
                  <a:pos x="133" y="9"/>
                </a:cxn>
                <a:cxn ang="0">
                  <a:pos x="127" y="20"/>
                </a:cxn>
                <a:cxn ang="0">
                  <a:pos x="124" y="30"/>
                </a:cxn>
                <a:cxn ang="0">
                  <a:pos x="122" y="40"/>
                </a:cxn>
                <a:cxn ang="0">
                  <a:pos x="122" y="51"/>
                </a:cxn>
                <a:cxn ang="0">
                  <a:pos x="119" y="63"/>
                </a:cxn>
                <a:cxn ang="0">
                  <a:pos x="119" y="77"/>
                </a:cxn>
                <a:cxn ang="0">
                  <a:pos x="118" y="94"/>
                </a:cxn>
                <a:cxn ang="0">
                  <a:pos x="117" y="107"/>
                </a:cxn>
                <a:cxn ang="0">
                  <a:pos x="115" y="120"/>
                </a:cxn>
                <a:cxn ang="0">
                  <a:pos x="113" y="131"/>
                </a:cxn>
                <a:cxn ang="0">
                  <a:pos x="107" y="143"/>
                </a:cxn>
                <a:cxn ang="0">
                  <a:pos x="95" y="155"/>
                </a:cxn>
                <a:cxn ang="0">
                  <a:pos x="86" y="151"/>
                </a:cxn>
                <a:cxn ang="0">
                  <a:pos x="77" y="138"/>
                </a:cxn>
                <a:cxn ang="0">
                  <a:pos x="73" y="127"/>
                </a:cxn>
                <a:cxn ang="0">
                  <a:pos x="70" y="115"/>
                </a:cxn>
                <a:cxn ang="0">
                  <a:pos x="66" y="100"/>
                </a:cxn>
                <a:cxn ang="0">
                  <a:pos x="64" y="81"/>
                </a:cxn>
                <a:cxn ang="0">
                  <a:pos x="61" y="63"/>
                </a:cxn>
                <a:cxn ang="0">
                  <a:pos x="57" y="48"/>
                </a:cxn>
                <a:cxn ang="0">
                  <a:pos x="53" y="36"/>
                </a:cxn>
                <a:cxn ang="0">
                  <a:pos x="47" y="25"/>
                </a:cxn>
                <a:cxn ang="0">
                  <a:pos x="38" y="11"/>
                </a:cxn>
                <a:cxn ang="0">
                  <a:pos x="26" y="4"/>
                </a:cxn>
                <a:cxn ang="0">
                  <a:pos x="15" y="3"/>
                </a:cxn>
                <a:cxn ang="0">
                  <a:pos x="7" y="4"/>
                </a:cxn>
                <a:cxn ang="0">
                  <a:pos x="0" y="16"/>
                </a:cxn>
              </a:cxnLst>
              <a:rect l="0" t="0" r="r" b="b"/>
              <a:pathLst>
                <a:path w="175" h="521">
                  <a:moveTo>
                    <a:pt x="0" y="16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3" y="41"/>
                  </a:lnTo>
                  <a:lnTo>
                    <a:pt x="4" y="47"/>
                  </a:lnTo>
                  <a:lnTo>
                    <a:pt x="5" y="53"/>
                  </a:lnTo>
                  <a:lnTo>
                    <a:pt x="7" y="60"/>
                  </a:lnTo>
                  <a:lnTo>
                    <a:pt x="7" y="67"/>
                  </a:lnTo>
                  <a:lnTo>
                    <a:pt x="9" y="75"/>
                  </a:lnTo>
                  <a:lnTo>
                    <a:pt x="10" y="84"/>
                  </a:lnTo>
                  <a:lnTo>
                    <a:pt x="11" y="92"/>
                  </a:lnTo>
                  <a:lnTo>
                    <a:pt x="12" y="101"/>
                  </a:lnTo>
                  <a:lnTo>
                    <a:pt x="13" y="109"/>
                  </a:lnTo>
                  <a:lnTo>
                    <a:pt x="15" y="119"/>
                  </a:lnTo>
                  <a:lnTo>
                    <a:pt x="16" y="130"/>
                  </a:lnTo>
                  <a:lnTo>
                    <a:pt x="19" y="139"/>
                  </a:lnTo>
                  <a:lnTo>
                    <a:pt x="20" y="149"/>
                  </a:lnTo>
                  <a:lnTo>
                    <a:pt x="22" y="159"/>
                  </a:lnTo>
                  <a:lnTo>
                    <a:pt x="23" y="171"/>
                  </a:lnTo>
                  <a:lnTo>
                    <a:pt x="25" y="181"/>
                  </a:lnTo>
                  <a:lnTo>
                    <a:pt x="26" y="193"/>
                  </a:lnTo>
                  <a:lnTo>
                    <a:pt x="29" y="204"/>
                  </a:lnTo>
                  <a:lnTo>
                    <a:pt x="31" y="215"/>
                  </a:lnTo>
                  <a:lnTo>
                    <a:pt x="33" y="227"/>
                  </a:lnTo>
                  <a:lnTo>
                    <a:pt x="34" y="238"/>
                  </a:lnTo>
                  <a:lnTo>
                    <a:pt x="36" y="250"/>
                  </a:lnTo>
                  <a:lnTo>
                    <a:pt x="39" y="261"/>
                  </a:lnTo>
                  <a:lnTo>
                    <a:pt x="40" y="273"/>
                  </a:lnTo>
                  <a:lnTo>
                    <a:pt x="42" y="285"/>
                  </a:lnTo>
                  <a:lnTo>
                    <a:pt x="44" y="297"/>
                  </a:lnTo>
                  <a:lnTo>
                    <a:pt x="46" y="308"/>
                  </a:lnTo>
                  <a:lnTo>
                    <a:pt x="47" y="318"/>
                  </a:lnTo>
                  <a:lnTo>
                    <a:pt x="50" y="330"/>
                  </a:lnTo>
                  <a:lnTo>
                    <a:pt x="52" y="342"/>
                  </a:lnTo>
                  <a:lnTo>
                    <a:pt x="54" y="353"/>
                  </a:lnTo>
                  <a:lnTo>
                    <a:pt x="55" y="364"/>
                  </a:lnTo>
                  <a:lnTo>
                    <a:pt x="57" y="374"/>
                  </a:lnTo>
                  <a:lnTo>
                    <a:pt x="60" y="385"/>
                  </a:lnTo>
                  <a:lnTo>
                    <a:pt x="61" y="396"/>
                  </a:lnTo>
                  <a:lnTo>
                    <a:pt x="63" y="405"/>
                  </a:lnTo>
                  <a:lnTo>
                    <a:pt x="65" y="416"/>
                  </a:lnTo>
                  <a:lnTo>
                    <a:pt x="67" y="425"/>
                  </a:lnTo>
                  <a:lnTo>
                    <a:pt x="69" y="435"/>
                  </a:lnTo>
                  <a:lnTo>
                    <a:pt x="71" y="443"/>
                  </a:lnTo>
                  <a:lnTo>
                    <a:pt x="72" y="452"/>
                  </a:lnTo>
                  <a:lnTo>
                    <a:pt x="74" y="459"/>
                  </a:lnTo>
                  <a:lnTo>
                    <a:pt x="75" y="467"/>
                  </a:lnTo>
                  <a:lnTo>
                    <a:pt x="77" y="474"/>
                  </a:lnTo>
                  <a:lnTo>
                    <a:pt x="79" y="482"/>
                  </a:lnTo>
                  <a:lnTo>
                    <a:pt x="80" y="488"/>
                  </a:lnTo>
                  <a:lnTo>
                    <a:pt x="82" y="495"/>
                  </a:lnTo>
                  <a:lnTo>
                    <a:pt x="83" y="499"/>
                  </a:lnTo>
                  <a:lnTo>
                    <a:pt x="84" y="505"/>
                  </a:lnTo>
                  <a:lnTo>
                    <a:pt x="85" y="508"/>
                  </a:lnTo>
                  <a:lnTo>
                    <a:pt x="86" y="513"/>
                  </a:lnTo>
                  <a:lnTo>
                    <a:pt x="87" y="515"/>
                  </a:lnTo>
                  <a:lnTo>
                    <a:pt x="88" y="518"/>
                  </a:lnTo>
                  <a:lnTo>
                    <a:pt x="90" y="520"/>
                  </a:lnTo>
                  <a:lnTo>
                    <a:pt x="91" y="521"/>
                  </a:lnTo>
                  <a:lnTo>
                    <a:pt x="91" y="519"/>
                  </a:lnTo>
                  <a:lnTo>
                    <a:pt x="92" y="516"/>
                  </a:lnTo>
                  <a:lnTo>
                    <a:pt x="93" y="513"/>
                  </a:lnTo>
                  <a:lnTo>
                    <a:pt x="94" y="510"/>
                  </a:lnTo>
                  <a:lnTo>
                    <a:pt x="95" y="504"/>
                  </a:lnTo>
                  <a:lnTo>
                    <a:pt x="96" y="499"/>
                  </a:lnTo>
                  <a:lnTo>
                    <a:pt x="97" y="492"/>
                  </a:lnTo>
                  <a:lnTo>
                    <a:pt x="100" y="488"/>
                  </a:lnTo>
                  <a:lnTo>
                    <a:pt x="101" y="481"/>
                  </a:lnTo>
                  <a:lnTo>
                    <a:pt x="102" y="474"/>
                  </a:lnTo>
                  <a:lnTo>
                    <a:pt x="103" y="466"/>
                  </a:lnTo>
                  <a:lnTo>
                    <a:pt x="105" y="459"/>
                  </a:lnTo>
                  <a:lnTo>
                    <a:pt x="106" y="450"/>
                  </a:lnTo>
                  <a:lnTo>
                    <a:pt x="108" y="442"/>
                  </a:lnTo>
                  <a:lnTo>
                    <a:pt x="111" y="434"/>
                  </a:lnTo>
                  <a:lnTo>
                    <a:pt x="113" y="425"/>
                  </a:lnTo>
                  <a:lnTo>
                    <a:pt x="115" y="415"/>
                  </a:lnTo>
                  <a:lnTo>
                    <a:pt x="116" y="404"/>
                  </a:lnTo>
                  <a:lnTo>
                    <a:pt x="118" y="395"/>
                  </a:lnTo>
                  <a:lnTo>
                    <a:pt x="121" y="385"/>
                  </a:lnTo>
                  <a:lnTo>
                    <a:pt x="122" y="374"/>
                  </a:lnTo>
                  <a:lnTo>
                    <a:pt x="125" y="364"/>
                  </a:lnTo>
                  <a:lnTo>
                    <a:pt x="126" y="353"/>
                  </a:lnTo>
                  <a:lnTo>
                    <a:pt x="129" y="342"/>
                  </a:lnTo>
                  <a:lnTo>
                    <a:pt x="132" y="331"/>
                  </a:lnTo>
                  <a:lnTo>
                    <a:pt x="133" y="320"/>
                  </a:lnTo>
                  <a:lnTo>
                    <a:pt x="135" y="308"/>
                  </a:lnTo>
                  <a:lnTo>
                    <a:pt x="137" y="297"/>
                  </a:lnTo>
                  <a:lnTo>
                    <a:pt x="139" y="285"/>
                  </a:lnTo>
                  <a:lnTo>
                    <a:pt x="142" y="274"/>
                  </a:lnTo>
                  <a:lnTo>
                    <a:pt x="144" y="262"/>
                  </a:lnTo>
                  <a:lnTo>
                    <a:pt x="146" y="251"/>
                  </a:lnTo>
                  <a:lnTo>
                    <a:pt x="148" y="239"/>
                  </a:lnTo>
                  <a:lnTo>
                    <a:pt x="149" y="228"/>
                  </a:lnTo>
                  <a:lnTo>
                    <a:pt x="152" y="217"/>
                  </a:lnTo>
                  <a:lnTo>
                    <a:pt x="154" y="205"/>
                  </a:lnTo>
                  <a:lnTo>
                    <a:pt x="156" y="194"/>
                  </a:lnTo>
                  <a:lnTo>
                    <a:pt x="157" y="182"/>
                  </a:lnTo>
                  <a:lnTo>
                    <a:pt x="159" y="172"/>
                  </a:lnTo>
                  <a:lnTo>
                    <a:pt x="160" y="162"/>
                  </a:lnTo>
                  <a:lnTo>
                    <a:pt x="163" y="150"/>
                  </a:lnTo>
                  <a:lnTo>
                    <a:pt x="164" y="140"/>
                  </a:lnTo>
                  <a:lnTo>
                    <a:pt x="165" y="130"/>
                  </a:lnTo>
                  <a:lnTo>
                    <a:pt x="166" y="120"/>
                  </a:lnTo>
                  <a:lnTo>
                    <a:pt x="167" y="110"/>
                  </a:lnTo>
                  <a:lnTo>
                    <a:pt x="169" y="101"/>
                  </a:lnTo>
                  <a:lnTo>
                    <a:pt x="170" y="92"/>
                  </a:lnTo>
                  <a:lnTo>
                    <a:pt x="170" y="84"/>
                  </a:lnTo>
                  <a:lnTo>
                    <a:pt x="172" y="75"/>
                  </a:lnTo>
                  <a:lnTo>
                    <a:pt x="172" y="67"/>
                  </a:lnTo>
                  <a:lnTo>
                    <a:pt x="173" y="59"/>
                  </a:lnTo>
                  <a:lnTo>
                    <a:pt x="174" y="52"/>
                  </a:lnTo>
                  <a:lnTo>
                    <a:pt x="174" y="45"/>
                  </a:lnTo>
                  <a:lnTo>
                    <a:pt x="174" y="39"/>
                  </a:lnTo>
                  <a:lnTo>
                    <a:pt x="174" y="33"/>
                  </a:lnTo>
                  <a:lnTo>
                    <a:pt x="175" y="28"/>
                  </a:lnTo>
                  <a:lnTo>
                    <a:pt x="174" y="23"/>
                  </a:lnTo>
                  <a:lnTo>
                    <a:pt x="174" y="17"/>
                  </a:lnTo>
                  <a:lnTo>
                    <a:pt x="173" y="14"/>
                  </a:lnTo>
                  <a:lnTo>
                    <a:pt x="172" y="12"/>
                  </a:lnTo>
                  <a:lnTo>
                    <a:pt x="170" y="8"/>
                  </a:lnTo>
                  <a:lnTo>
                    <a:pt x="170" y="7"/>
                  </a:lnTo>
                  <a:lnTo>
                    <a:pt x="169" y="6"/>
                  </a:lnTo>
                  <a:lnTo>
                    <a:pt x="168" y="5"/>
                  </a:lnTo>
                  <a:lnTo>
                    <a:pt x="165" y="4"/>
                  </a:lnTo>
                  <a:lnTo>
                    <a:pt x="162" y="3"/>
                  </a:lnTo>
                  <a:lnTo>
                    <a:pt x="159" y="3"/>
                  </a:lnTo>
                  <a:lnTo>
                    <a:pt x="156" y="1"/>
                  </a:lnTo>
                  <a:lnTo>
                    <a:pt x="154" y="0"/>
                  </a:lnTo>
                  <a:lnTo>
                    <a:pt x="150" y="0"/>
                  </a:lnTo>
                  <a:lnTo>
                    <a:pt x="149" y="0"/>
                  </a:lnTo>
                  <a:lnTo>
                    <a:pt x="147" y="0"/>
                  </a:lnTo>
                  <a:lnTo>
                    <a:pt x="143" y="1"/>
                  </a:lnTo>
                  <a:lnTo>
                    <a:pt x="139" y="3"/>
                  </a:lnTo>
                  <a:lnTo>
                    <a:pt x="135" y="6"/>
                  </a:lnTo>
                  <a:lnTo>
                    <a:pt x="133" y="9"/>
                  </a:lnTo>
                  <a:lnTo>
                    <a:pt x="131" y="11"/>
                  </a:lnTo>
                  <a:lnTo>
                    <a:pt x="129" y="14"/>
                  </a:lnTo>
                  <a:lnTo>
                    <a:pt x="128" y="16"/>
                  </a:lnTo>
                  <a:lnTo>
                    <a:pt x="127" y="20"/>
                  </a:lnTo>
                  <a:lnTo>
                    <a:pt x="126" y="23"/>
                  </a:lnTo>
                  <a:lnTo>
                    <a:pt x="125" y="27"/>
                  </a:lnTo>
                  <a:lnTo>
                    <a:pt x="125" y="28"/>
                  </a:lnTo>
                  <a:lnTo>
                    <a:pt x="124" y="30"/>
                  </a:lnTo>
                  <a:lnTo>
                    <a:pt x="123" y="33"/>
                  </a:lnTo>
                  <a:lnTo>
                    <a:pt x="123" y="36"/>
                  </a:lnTo>
                  <a:lnTo>
                    <a:pt x="123" y="38"/>
                  </a:lnTo>
                  <a:lnTo>
                    <a:pt x="122" y="40"/>
                  </a:lnTo>
                  <a:lnTo>
                    <a:pt x="122" y="43"/>
                  </a:lnTo>
                  <a:lnTo>
                    <a:pt x="122" y="45"/>
                  </a:lnTo>
                  <a:lnTo>
                    <a:pt x="122" y="48"/>
                  </a:lnTo>
                  <a:lnTo>
                    <a:pt x="122" y="51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19" y="60"/>
                  </a:lnTo>
                  <a:lnTo>
                    <a:pt x="119" y="63"/>
                  </a:lnTo>
                  <a:lnTo>
                    <a:pt x="119" y="67"/>
                  </a:lnTo>
                  <a:lnTo>
                    <a:pt x="119" y="70"/>
                  </a:lnTo>
                  <a:lnTo>
                    <a:pt x="119" y="73"/>
                  </a:lnTo>
                  <a:lnTo>
                    <a:pt x="119" y="77"/>
                  </a:lnTo>
                  <a:lnTo>
                    <a:pt x="119" y="81"/>
                  </a:lnTo>
                  <a:lnTo>
                    <a:pt x="119" y="86"/>
                  </a:lnTo>
                  <a:lnTo>
                    <a:pt x="118" y="90"/>
                  </a:lnTo>
                  <a:lnTo>
                    <a:pt x="118" y="94"/>
                  </a:lnTo>
                  <a:lnTo>
                    <a:pt x="118" y="98"/>
                  </a:lnTo>
                  <a:lnTo>
                    <a:pt x="118" y="101"/>
                  </a:lnTo>
                  <a:lnTo>
                    <a:pt x="117" y="104"/>
                  </a:lnTo>
                  <a:lnTo>
                    <a:pt x="117" y="107"/>
                  </a:lnTo>
                  <a:lnTo>
                    <a:pt x="116" y="110"/>
                  </a:lnTo>
                  <a:lnTo>
                    <a:pt x="116" y="114"/>
                  </a:lnTo>
                  <a:lnTo>
                    <a:pt x="115" y="117"/>
                  </a:lnTo>
                  <a:lnTo>
                    <a:pt x="115" y="120"/>
                  </a:lnTo>
                  <a:lnTo>
                    <a:pt x="114" y="123"/>
                  </a:lnTo>
                  <a:lnTo>
                    <a:pt x="114" y="126"/>
                  </a:lnTo>
                  <a:lnTo>
                    <a:pt x="113" y="127"/>
                  </a:lnTo>
                  <a:lnTo>
                    <a:pt x="113" y="131"/>
                  </a:lnTo>
                  <a:lnTo>
                    <a:pt x="112" y="133"/>
                  </a:lnTo>
                  <a:lnTo>
                    <a:pt x="112" y="136"/>
                  </a:lnTo>
                  <a:lnTo>
                    <a:pt x="108" y="140"/>
                  </a:lnTo>
                  <a:lnTo>
                    <a:pt x="107" y="143"/>
                  </a:lnTo>
                  <a:lnTo>
                    <a:pt x="105" y="146"/>
                  </a:lnTo>
                  <a:lnTo>
                    <a:pt x="104" y="149"/>
                  </a:lnTo>
                  <a:lnTo>
                    <a:pt x="100" y="152"/>
                  </a:lnTo>
                  <a:lnTo>
                    <a:pt x="95" y="155"/>
                  </a:lnTo>
                  <a:lnTo>
                    <a:pt x="93" y="155"/>
                  </a:lnTo>
                  <a:lnTo>
                    <a:pt x="91" y="154"/>
                  </a:lnTo>
                  <a:lnTo>
                    <a:pt x="88" y="152"/>
                  </a:lnTo>
                  <a:lnTo>
                    <a:pt x="86" y="151"/>
                  </a:lnTo>
                  <a:lnTo>
                    <a:pt x="84" y="148"/>
                  </a:lnTo>
                  <a:lnTo>
                    <a:pt x="82" y="146"/>
                  </a:lnTo>
                  <a:lnTo>
                    <a:pt x="79" y="141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3"/>
                  </a:lnTo>
                  <a:lnTo>
                    <a:pt x="74" y="130"/>
                  </a:lnTo>
                  <a:lnTo>
                    <a:pt x="73" y="127"/>
                  </a:lnTo>
                  <a:lnTo>
                    <a:pt x="72" y="124"/>
                  </a:lnTo>
                  <a:lnTo>
                    <a:pt x="71" y="120"/>
                  </a:lnTo>
                  <a:lnTo>
                    <a:pt x="71" y="118"/>
                  </a:lnTo>
                  <a:lnTo>
                    <a:pt x="70" y="115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67" y="103"/>
                  </a:lnTo>
                  <a:lnTo>
                    <a:pt x="66" y="100"/>
                  </a:lnTo>
                  <a:lnTo>
                    <a:pt x="65" y="95"/>
                  </a:lnTo>
                  <a:lnTo>
                    <a:pt x="65" y="91"/>
                  </a:lnTo>
                  <a:lnTo>
                    <a:pt x="64" y="86"/>
                  </a:lnTo>
                  <a:lnTo>
                    <a:pt x="64" y="81"/>
                  </a:lnTo>
                  <a:lnTo>
                    <a:pt x="64" y="77"/>
                  </a:lnTo>
                  <a:lnTo>
                    <a:pt x="63" y="72"/>
                  </a:lnTo>
                  <a:lnTo>
                    <a:pt x="62" y="67"/>
                  </a:lnTo>
                  <a:lnTo>
                    <a:pt x="61" y="63"/>
                  </a:lnTo>
                  <a:lnTo>
                    <a:pt x="60" y="60"/>
                  </a:lnTo>
                  <a:lnTo>
                    <a:pt x="60" y="55"/>
                  </a:lnTo>
                  <a:lnTo>
                    <a:pt x="59" y="52"/>
                  </a:lnTo>
                  <a:lnTo>
                    <a:pt x="57" y="48"/>
                  </a:lnTo>
                  <a:lnTo>
                    <a:pt x="56" y="45"/>
                  </a:lnTo>
                  <a:lnTo>
                    <a:pt x="55" y="41"/>
                  </a:lnTo>
                  <a:lnTo>
                    <a:pt x="54" y="38"/>
                  </a:lnTo>
                  <a:lnTo>
                    <a:pt x="53" y="36"/>
                  </a:lnTo>
                  <a:lnTo>
                    <a:pt x="52" y="33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47" y="25"/>
                  </a:lnTo>
                  <a:lnTo>
                    <a:pt x="45" y="21"/>
                  </a:lnTo>
                  <a:lnTo>
                    <a:pt x="43" y="17"/>
                  </a:lnTo>
                  <a:lnTo>
                    <a:pt x="40" y="14"/>
                  </a:lnTo>
                  <a:lnTo>
                    <a:pt x="38" y="11"/>
                  </a:lnTo>
                  <a:lnTo>
                    <a:pt x="34" y="8"/>
                  </a:lnTo>
                  <a:lnTo>
                    <a:pt x="31" y="7"/>
                  </a:lnTo>
                  <a:lnTo>
                    <a:pt x="29" y="5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7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8" name="Freeform 181"/>
            <p:cNvSpPr>
              <a:spLocks/>
            </p:cNvSpPr>
            <p:nvPr/>
          </p:nvSpPr>
          <p:spPr bwMode="auto">
            <a:xfrm>
              <a:off x="4179" y="1685"/>
              <a:ext cx="306" cy="320"/>
            </a:xfrm>
            <a:custGeom>
              <a:avLst/>
              <a:gdLst/>
              <a:ahLst/>
              <a:cxnLst>
                <a:cxn ang="0">
                  <a:pos x="92" y="212"/>
                </a:cxn>
                <a:cxn ang="0">
                  <a:pos x="79" y="210"/>
                </a:cxn>
                <a:cxn ang="0">
                  <a:pos x="63" y="205"/>
                </a:cxn>
                <a:cxn ang="0">
                  <a:pos x="49" y="197"/>
                </a:cxn>
                <a:cxn ang="0">
                  <a:pos x="30" y="181"/>
                </a:cxn>
                <a:cxn ang="0">
                  <a:pos x="15" y="160"/>
                </a:cxn>
                <a:cxn ang="0">
                  <a:pos x="6" y="142"/>
                </a:cxn>
                <a:cxn ang="0">
                  <a:pos x="2" y="130"/>
                </a:cxn>
                <a:cxn ang="0">
                  <a:pos x="0" y="117"/>
                </a:cxn>
                <a:cxn ang="0">
                  <a:pos x="0" y="103"/>
                </a:cxn>
                <a:cxn ang="0">
                  <a:pos x="1" y="90"/>
                </a:cxn>
                <a:cxn ang="0">
                  <a:pos x="4" y="76"/>
                </a:cxn>
                <a:cxn ang="0">
                  <a:pos x="12" y="55"/>
                </a:cxn>
                <a:cxn ang="0">
                  <a:pos x="27" y="35"/>
                </a:cxn>
                <a:cxn ang="0">
                  <a:pos x="45" y="19"/>
                </a:cxn>
                <a:cxn ang="0">
                  <a:pos x="60" y="9"/>
                </a:cxn>
                <a:cxn ang="0">
                  <a:pos x="77" y="3"/>
                </a:cxn>
                <a:cxn ang="0">
                  <a:pos x="90" y="0"/>
                </a:cxn>
                <a:cxn ang="0">
                  <a:pos x="103" y="0"/>
                </a:cxn>
                <a:cxn ang="0">
                  <a:pos x="115" y="0"/>
                </a:cxn>
                <a:cxn ang="0">
                  <a:pos x="126" y="3"/>
                </a:cxn>
                <a:cxn ang="0">
                  <a:pos x="139" y="6"/>
                </a:cxn>
                <a:cxn ang="0">
                  <a:pos x="157" y="16"/>
                </a:cxn>
                <a:cxn ang="0">
                  <a:pos x="176" y="30"/>
                </a:cxn>
                <a:cxn ang="0">
                  <a:pos x="190" y="49"/>
                </a:cxn>
                <a:cxn ang="0">
                  <a:pos x="200" y="71"/>
                </a:cxn>
                <a:cxn ang="0">
                  <a:pos x="204" y="86"/>
                </a:cxn>
                <a:cxn ang="0">
                  <a:pos x="156" y="95"/>
                </a:cxn>
                <a:cxn ang="0">
                  <a:pos x="146" y="72"/>
                </a:cxn>
                <a:cxn ang="0">
                  <a:pos x="129" y="59"/>
                </a:cxn>
                <a:cxn ang="0">
                  <a:pos x="108" y="52"/>
                </a:cxn>
                <a:cxn ang="0">
                  <a:pos x="92" y="53"/>
                </a:cxn>
                <a:cxn ang="0">
                  <a:pos x="79" y="56"/>
                </a:cxn>
                <a:cxn ang="0">
                  <a:pos x="64" y="68"/>
                </a:cxn>
                <a:cxn ang="0">
                  <a:pos x="54" y="83"/>
                </a:cxn>
                <a:cxn ang="0">
                  <a:pos x="50" y="96"/>
                </a:cxn>
                <a:cxn ang="0">
                  <a:pos x="50" y="110"/>
                </a:cxn>
                <a:cxn ang="0">
                  <a:pos x="51" y="124"/>
                </a:cxn>
                <a:cxn ang="0">
                  <a:pos x="61" y="142"/>
                </a:cxn>
                <a:cxn ang="0">
                  <a:pos x="77" y="156"/>
                </a:cxn>
                <a:cxn ang="0">
                  <a:pos x="89" y="162"/>
                </a:cxn>
                <a:cxn ang="0">
                  <a:pos x="103" y="164"/>
                </a:cxn>
                <a:cxn ang="0">
                  <a:pos x="117" y="162"/>
                </a:cxn>
                <a:cxn ang="0">
                  <a:pos x="133" y="154"/>
                </a:cxn>
                <a:cxn ang="0">
                  <a:pos x="150" y="134"/>
                </a:cxn>
                <a:cxn ang="0">
                  <a:pos x="156" y="118"/>
                </a:cxn>
                <a:cxn ang="0">
                  <a:pos x="157" y="106"/>
                </a:cxn>
                <a:cxn ang="0">
                  <a:pos x="205" y="109"/>
                </a:cxn>
                <a:cxn ang="0">
                  <a:pos x="204" y="122"/>
                </a:cxn>
                <a:cxn ang="0">
                  <a:pos x="202" y="135"/>
                </a:cxn>
                <a:cxn ang="0">
                  <a:pos x="198" y="148"/>
                </a:cxn>
                <a:cxn ang="0">
                  <a:pos x="185" y="170"/>
                </a:cxn>
                <a:cxn ang="0">
                  <a:pos x="169" y="188"/>
                </a:cxn>
                <a:cxn ang="0">
                  <a:pos x="148" y="202"/>
                </a:cxn>
                <a:cxn ang="0">
                  <a:pos x="133" y="207"/>
                </a:cxn>
                <a:cxn ang="0">
                  <a:pos x="121" y="211"/>
                </a:cxn>
                <a:cxn ang="0">
                  <a:pos x="109" y="213"/>
                </a:cxn>
              </a:cxnLst>
              <a:rect l="0" t="0" r="r" b="b"/>
              <a:pathLst>
                <a:path w="206" h="213">
                  <a:moveTo>
                    <a:pt x="103" y="213"/>
                  </a:moveTo>
                  <a:lnTo>
                    <a:pt x="101" y="213"/>
                  </a:lnTo>
                  <a:lnTo>
                    <a:pt x="98" y="213"/>
                  </a:lnTo>
                  <a:lnTo>
                    <a:pt x="94" y="212"/>
                  </a:lnTo>
                  <a:lnTo>
                    <a:pt x="92" y="212"/>
                  </a:lnTo>
                  <a:lnTo>
                    <a:pt x="90" y="211"/>
                  </a:lnTo>
                  <a:lnTo>
                    <a:pt x="88" y="211"/>
                  </a:lnTo>
                  <a:lnTo>
                    <a:pt x="84" y="211"/>
                  </a:lnTo>
                  <a:lnTo>
                    <a:pt x="82" y="211"/>
                  </a:lnTo>
                  <a:lnTo>
                    <a:pt x="79" y="210"/>
                  </a:lnTo>
                  <a:lnTo>
                    <a:pt x="77" y="209"/>
                  </a:lnTo>
                  <a:lnTo>
                    <a:pt x="74" y="209"/>
                  </a:lnTo>
                  <a:lnTo>
                    <a:pt x="72" y="207"/>
                  </a:lnTo>
                  <a:lnTo>
                    <a:pt x="67" y="206"/>
                  </a:lnTo>
                  <a:lnTo>
                    <a:pt x="63" y="205"/>
                  </a:lnTo>
                  <a:lnTo>
                    <a:pt x="60" y="203"/>
                  </a:lnTo>
                  <a:lnTo>
                    <a:pt x="58" y="202"/>
                  </a:lnTo>
                  <a:lnTo>
                    <a:pt x="56" y="201"/>
                  </a:lnTo>
                  <a:lnTo>
                    <a:pt x="53" y="199"/>
                  </a:lnTo>
                  <a:lnTo>
                    <a:pt x="49" y="197"/>
                  </a:lnTo>
                  <a:lnTo>
                    <a:pt x="45" y="195"/>
                  </a:lnTo>
                  <a:lnTo>
                    <a:pt x="41" y="191"/>
                  </a:lnTo>
                  <a:lnTo>
                    <a:pt x="37" y="188"/>
                  </a:lnTo>
                  <a:lnTo>
                    <a:pt x="33" y="185"/>
                  </a:lnTo>
                  <a:lnTo>
                    <a:pt x="30" y="181"/>
                  </a:lnTo>
                  <a:lnTo>
                    <a:pt x="27" y="178"/>
                  </a:lnTo>
                  <a:lnTo>
                    <a:pt x="23" y="174"/>
                  </a:lnTo>
                  <a:lnTo>
                    <a:pt x="20" y="170"/>
                  </a:lnTo>
                  <a:lnTo>
                    <a:pt x="17" y="166"/>
                  </a:lnTo>
                  <a:lnTo>
                    <a:pt x="15" y="160"/>
                  </a:lnTo>
                  <a:lnTo>
                    <a:pt x="12" y="157"/>
                  </a:lnTo>
                  <a:lnTo>
                    <a:pt x="10" y="152"/>
                  </a:lnTo>
                  <a:lnTo>
                    <a:pt x="8" y="148"/>
                  </a:lnTo>
                  <a:lnTo>
                    <a:pt x="7" y="146"/>
                  </a:lnTo>
                  <a:lnTo>
                    <a:pt x="6" y="142"/>
                  </a:lnTo>
                  <a:lnTo>
                    <a:pt x="5" y="140"/>
                  </a:lnTo>
                  <a:lnTo>
                    <a:pt x="4" y="138"/>
                  </a:lnTo>
                  <a:lnTo>
                    <a:pt x="4" y="135"/>
                  </a:lnTo>
                  <a:lnTo>
                    <a:pt x="2" y="132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1" y="125"/>
                  </a:lnTo>
                  <a:lnTo>
                    <a:pt x="1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1" y="90"/>
                  </a:lnTo>
                  <a:lnTo>
                    <a:pt x="1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2" y="79"/>
                  </a:lnTo>
                  <a:lnTo>
                    <a:pt x="4" y="76"/>
                  </a:lnTo>
                  <a:lnTo>
                    <a:pt x="4" y="75"/>
                  </a:lnTo>
                  <a:lnTo>
                    <a:pt x="6" y="69"/>
                  </a:lnTo>
                  <a:lnTo>
                    <a:pt x="8" y="64"/>
                  </a:lnTo>
                  <a:lnTo>
                    <a:pt x="10" y="60"/>
                  </a:lnTo>
                  <a:lnTo>
                    <a:pt x="12" y="55"/>
                  </a:lnTo>
                  <a:lnTo>
                    <a:pt x="15" y="51"/>
                  </a:lnTo>
                  <a:lnTo>
                    <a:pt x="17" y="47"/>
                  </a:lnTo>
                  <a:lnTo>
                    <a:pt x="20" y="43"/>
                  </a:lnTo>
                  <a:lnTo>
                    <a:pt x="23" y="39"/>
                  </a:lnTo>
                  <a:lnTo>
                    <a:pt x="27" y="35"/>
                  </a:lnTo>
                  <a:lnTo>
                    <a:pt x="30" y="31"/>
                  </a:lnTo>
                  <a:lnTo>
                    <a:pt x="33" y="27"/>
                  </a:lnTo>
                  <a:lnTo>
                    <a:pt x="37" y="24"/>
                  </a:lnTo>
                  <a:lnTo>
                    <a:pt x="41" y="21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53" y="12"/>
                  </a:lnTo>
                  <a:lnTo>
                    <a:pt x="56" y="11"/>
                  </a:lnTo>
                  <a:lnTo>
                    <a:pt x="58" y="11"/>
                  </a:lnTo>
                  <a:lnTo>
                    <a:pt x="60" y="9"/>
                  </a:lnTo>
                  <a:lnTo>
                    <a:pt x="63" y="8"/>
                  </a:lnTo>
                  <a:lnTo>
                    <a:pt x="67" y="6"/>
                  </a:lnTo>
                  <a:lnTo>
                    <a:pt x="72" y="5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5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20" y="1"/>
                  </a:lnTo>
                  <a:lnTo>
                    <a:pt x="122" y="1"/>
                  </a:lnTo>
                  <a:lnTo>
                    <a:pt x="124" y="1"/>
                  </a:lnTo>
                  <a:lnTo>
                    <a:pt x="126" y="3"/>
                  </a:lnTo>
                  <a:lnTo>
                    <a:pt x="129" y="4"/>
                  </a:lnTo>
                  <a:lnTo>
                    <a:pt x="132" y="4"/>
                  </a:lnTo>
                  <a:lnTo>
                    <a:pt x="134" y="5"/>
                  </a:lnTo>
                  <a:lnTo>
                    <a:pt x="136" y="5"/>
                  </a:lnTo>
                  <a:lnTo>
                    <a:pt x="139" y="6"/>
                  </a:lnTo>
                  <a:lnTo>
                    <a:pt x="141" y="7"/>
                  </a:lnTo>
                  <a:lnTo>
                    <a:pt x="144" y="8"/>
                  </a:lnTo>
                  <a:lnTo>
                    <a:pt x="150" y="11"/>
                  </a:lnTo>
                  <a:lnTo>
                    <a:pt x="153" y="14"/>
                  </a:lnTo>
                  <a:lnTo>
                    <a:pt x="157" y="16"/>
                  </a:lnTo>
                  <a:lnTo>
                    <a:pt x="161" y="19"/>
                  </a:lnTo>
                  <a:lnTo>
                    <a:pt x="164" y="21"/>
                  </a:lnTo>
                  <a:lnTo>
                    <a:pt x="169" y="24"/>
                  </a:lnTo>
                  <a:lnTo>
                    <a:pt x="173" y="28"/>
                  </a:lnTo>
                  <a:lnTo>
                    <a:pt x="176" y="30"/>
                  </a:lnTo>
                  <a:lnTo>
                    <a:pt x="179" y="35"/>
                  </a:lnTo>
                  <a:lnTo>
                    <a:pt x="182" y="38"/>
                  </a:lnTo>
                  <a:lnTo>
                    <a:pt x="185" y="43"/>
                  </a:lnTo>
                  <a:lnTo>
                    <a:pt x="187" y="46"/>
                  </a:lnTo>
                  <a:lnTo>
                    <a:pt x="190" y="49"/>
                  </a:lnTo>
                  <a:lnTo>
                    <a:pt x="192" y="54"/>
                  </a:lnTo>
                  <a:lnTo>
                    <a:pt x="195" y="59"/>
                  </a:lnTo>
                  <a:lnTo>
                    <a:pt x="196" y="62"/>
                  </a:lnTo>
                  <a:lnTo>
                    <a:pt x="198" y="68"/>
                  </a:lnTo>
                  <a:lnTo>
                    <a:pt x="200" y="71"/>
                  </a:lnTo>
                  <a:lnTo>
                    <a:pt x="202" y="76"/>
                  </a:lnTo>
                  <a:lnTo>
                    <a:pt x="202" y="79"/>
                  </a:lnTo>
                  <a:lnTo>
                    <a:pt x="202" y="82"/>
                  </a:lnTo>
                  <a:lnTo>
                    <a:pt x="203" y="84"/>
                  </a:lnTo>
                  <a:lnTo>
                    <a:pt x="204" y="86"/>
                  </a:lnTo>
                  <a:lnTo>
                    <a:pt x="204" y="88"/>
                  </a:lnTo>
                  <a:lnTo>
                    <a:pt x="204" y="92"/>
                  </a:lnTo>
                  <a:lnTo>
                    <a:pt x="204" y="94"/>
                  </a:lnTo>
                  <a:lnTo>
                    <a:pt x="205" y="96"/>
                  </a:lnTo>
                  <a:lnTo>
                    <a:pt x="156" y="95"/>
                  </a:lnTo>
                  <a:lnTo>
                    <a:pt x="154" y="90"/>
                  </a:lnTo>
                  <a:lnTo>
                    <a:pt x="153" y="85"/>
                  </a:lnTo>
                  <a:lnTo>
                    <a:pt x="151" y="82"/>
                  </a:lnTo>
                  <a:lnTo>
                    <a:pt x="149" y="77"/>
                  </a:lnTo>
                  <a:lnTo>
                    <a:pt x="146" y="72"/>
                  </a:lnTo>
                  <a:lnTo>
                    <a:pt x="143" y="69"/>
                  </a:lnTo>
                  <a:lnTo>
                    <a:pt x="140" y="67"/>
                  </a:lnTo>
                  <a:lnTo>
                    <a:pt x="136" y="64"/>
                  </a:lnTo>
                  <a:lnTo>
                    <a:pt x="133" y="61"/>
                  </a:lnTo>
                  <a:lnTo>
                    <a:pt x="129" y="59"/>
                  </a:lnTo>
                  <a:lnTo>
                    <a:pt x="125" y="56"/>
                  </a:lnTo>
                  <a:lnTo>
                    <a:pt x="121" y="55"/>
                  </a:lnTo>
                  <a:lnTo>
                    <a:pt x="117" y="53"/>
                  </a:lnTo>
                  <a:lnTo>
                    <a:pt x="112" y="53"/>
                  </a:lnTo>
                  <a:lnTo>
                    <a:pt x="108" y="52"/>
                  </a:lnTo>
                  <a:lnTo>
                    <a:pt x="103" y="52"/>
                  </a:lnTo>
                  <a:lnTo>
                    <a:pt x="101" y="52"/>
                  </a:lnTo>
                  <a:lnTo>
                    <a:pt x="98" y="52"/>
                  </a:lnTo>
                  <a:lnTo>
                    <a:pt x="94" y="52"/>
                  </a:lnTo>
                  <a:lnTo>
                    <a:pt x="92" y="53"/>
                  </a:lnTo>
                  <a:lnTo>
                    <a:pt x="89" y="53"/>
                  </a:lnTo>
                  <a:lnTo>
                    <a:pt x="87" y="54"/>
                  </a:lnTo>
                  <a:lnTo>
                    <a:pt x="84" y="54"/>
                  </a:lnTo>
                  <a:lnTo>
                    <a:pt x="82" y="56"/>
                  </a:lnTo>
                  <a:lnTo>
                    <a:pt x="79" y="56"/>
                  </a:lnTo>
                  <a:lnTo>
                    <a:pt x="77" y="57"/>
                  </a:lnTo>
                  <a:lnTo>
                    <a:pt x="74" y="60"/>
                  </a:lnTo>
                  <a:lnTo>
                    <a:pt x="72" y="61"/>
                  </a:lnTo>
                  <a:lnTo>
                    <a:pt x="68" y="64"/>
                  </a:lnTo>
                  <a:lnTo>
                    <a:pt x="64" y="68"/>
                  </a:lnTo>
                  <a:lnTo>
                    <a:pt x="61" y="71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56" y="80"/>
                  </a:lnTo>
                  <a:lnTo>
                    <a:pt x="54" y="83"/>
                  </a:lnTo>
                  <a:lnTo>
                    <a:pt x="53" y="86"/>
                  </a:lnTo>
                  <a:lnTo>
                    <a:pt x="52" y="88"/>
                  </a:lnTo>
                  <a:lnTo>
                    <a:pt x="51" y="91"/>
                  </a:lnTo>
                  <a:lnTo>
                    <a:pt x="50" y="93"/>
                  </a:lnTo>
                  <a:lnTo>
                    <a:pt x="50" y="96"/>
                  </a:lnTo>
                  <a:lnTo>
                    <a:pt x="50" y="99"/>
                  </a:lnTo>
                  <a:lnTo>
                    <a:pt x="50" y="101"/>
                  </a:lnTo>
                  <a:lnTo>
                    <a:pt x="50" y="104"/>
                  </a:lnTo>
                  <a:lnTo>
                    <a:pt x="50" y="108"/>
                  </a:lnTo>
                  <a:lnTo>
                    <a:pt x="50" y="110"/>
                  </a:lnTo>
                  <a:lnTo>
                    <a:pt x="50" y="114"/>
                  </a:lnTo>
                  <a:lnTo>
                    <a:pt x="50" y="116"/>
                  </a:lnTo>
                  <a:lnTo>
                    <a:pt x="50" y="118"/>
                  </a:lnTo>
                  <a:lnTo>
                    <a:pt x="50" y="122"/>
                  </a:lnTo>
                  <a:lnTo>
                    <a:pt x="51" y="124"/>
                  </a:lnTo>
                  <a:lnTo>
                    <a:pt x="52" y="127"/>
                  </a:lnTo>
                  <a:lnTo>
                    <a:pt x="53" y="130"/>
                  </a:lnTo>
                  <a:lnTo>
                    <a:pt x="56" y="134"/>
                  </a:lnTo>
                  <a:lnTo>
                    <a:pt x="59" y="139"/>
                  </a:lnTo>
                  <a:lnTo>
                    <a:pt x="61" y="142"/>
                  </a:lnTo>
                  <a:lnTo>
                    <a:pt x="64" y="147"/>
                  </a:lnTo>
                  <a:lnTo>
                    <a:pt x="68" y="150"/>
                  </a:lnTo>
                  <a:lnTo>
                    <a:pt x="72" y="154"/>
                  </a:lnTo>
                  <a:lnTo>
                    <a:pt x="74" y="155"/>
                  </a:lnTo>
                  <a:lnTo>
                    <a:pt x="77" y="156"/>
                  </a:lnTo>
                  <a:lnTo>
                    <a:pt x="79" y="157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7" y="160"/>
                  </a:lnTo>
                  <a:lnTo>
                    <a:pt x="89" y="162"/>
                  </a:lnTo>
                  <a:lnTo>
                    <a:pt x="92" y="163"/>
                  </a:lnTo>
                  <a:lnTo>
                    <a:pt x="94" y="163"/>
                  </a:lnTo>
                  <a:lnTo>
                    <a:pt x="98" y="163"/>
                  </a:lnTo>
                  <a:lnTo>
                    <a:pt x="101" y="163"/>
                  </a:lnTo>
                  <a:lnTo>
                    <a:pt x="103" y="164"/>
                  </a:lnTo>
                  <a:lnTo>
                    <a:pt x="105" y="163"/>
                  </a:lnTo>
                  <a:lnTo>
                    <a:pt x="109" y="163"/>
                  </a:lnTo>
                  <a:lnTo>
                    <a:pt x="111" y="163"/>
                  </a:lnTo>
                  <a:lnTo>
                    <a:pt x="113" y="163"/>
                  </a:lnTo>
                  <a:lnTo>
                    <a:pt x="117" y="162"/>
                  </a:lnTo>
                  <a:lnTo>
                    <a:pt x="119" y="160"/>
                  </a:lnTo>
                  <a:lnTo>
                    <a:pt x="122" y="159"/>
                  </a:lnTo>
                  <a:lnTo>
                    <a:pt x="124" y="159"/>
                  </a:lnTo>
                  <a:lnTo>
                    <a:pt x="129" y="156"/>
                  </a:lnTo>
                  <a:lnTo>
                    <a:pt x="133" y="154"/>
                  </a:lnTo>
                  <a:lnTo>
                    <a:pt x="136" y="150"/>
                  </a:lnTo>
                  <a:lnTo>
                    <a:pt x="141" y="147"/>
                  </a:lnTo>
                  <a:lnTo>
                    <a:pt x="144" y="142"/>
                  </a:lnTo>
                  <a:lnTo>
                    <a:pt x="148" y="139"/>
                  </a:lnTo>
                  <a:lnTo>
                    <a:pt x="150" y="134"/>
                  </a:lnTo>
                  <a:lnTo>
                    <a:pt x="153" y="130"/>
                  </a:lnTo>
                  <a:lnTo>
                    <a:pt x="153" y="127"/>
                  </a:lnTo>
                  <a:lnTo>
                    <a:pt x="154" y="124"/>
                  </a:lnTo>
                  <a:lnTo>
                    <a:pt x="155" y="122"/>
                  </a:lnTo>
                  <a:lnTo>
                    <a:pt x="156" y="118"/>
                  </a:lnTo>
                  <a:lnTo>
                    <a:pt x="156" y="116"/>
                  </a:lnTo>
                  <a:lnTo>
                    <a:pt x="156" y="114"/>
                  </a:lnTo>
                  <a:lnTo>
                    <a:pt x="156" y="110"/>
                  </a:lnTo>
                  <a:lnTo>
                    <a:pt x="157" y="108"/>
                  </a:lnTo>
                  <a:lnTo>
                    <a:pt x="157" y="106"/>
                  </a:lnTo>
                  <a:lnTo>
                    <a:pt x="157" y="103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6" y="107"/>
                  </a:lnTo>
                  <a:lnTo>
                    <a:pt x="205" y="109"/>
                  </a:lnTo>
                  <a:lnTo>
                    <a:pt x="205" y="111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20"/>
                  </a:lnTo>
                  <a:lnTo>
                    <a:pt x="204" y="122"/>
                  </a:lnTo>
                  <a:lnTo>
                    <a:pt x="204" y="125"/>
                  </a:lnTo>
                  <a:lnTo>
                    <a:pt x="204" y="127"/>
                  </a:lnTo>
                  <a:lnTo>
                    <a:pt x="203" y="130"/>
                  </a:lnTo>
                  <a:lnTo>
                    <a:pt x="202" y="132"/>
                  </a:lnTo>
                  <a:lnTo>
                    <a:pt x="202" y="135"/>
                  </a:lnTo>
                  <a:lnTo>
                    <a:pt x="201" y="138"/>
                  </a:lnTo>
                  <a:lnTo>
                    <a:pt x="201" y="140"/>
                  </a:lnTo>
                  <a:lnTo>
                    <a:pt x="200" y="142"/>
                  </a:lnTo>
                  <a:lnTo>
                    <a:pt x="198" y="146"/>
                  </a:lnTo>
                  <a:lnTo>
                    <a:pt x="198" y="148"/>
                  </a:lnTo>
                  <a:lnTo>
                    <a:pt x="195" y="152"/>
                  </a:lnTo>
                  <a:lnTo>
                    <a:pt x="194" y="157"/>
                  </a:lnTo>
                  <a:lnTo>
                    <a:pt x="191" y="160"/>
                  </a:lnTo>
                  <a:lnTo>
                    <a:pt x="188" y="166"/>
                  </a:lnTo>
                  <a:lnTo>
                    <a:pt x="185" y="170"/>
                  </a:lnTo>
                  <a:lnTo>
                    <a:pt x="182" y="174"/>
                  </a:lnTo>
                  <a:lnTo>
                    <a:pt x="179" y="178"/>
                  </a:lnTo>
                  <a:lnTo>
                    <a:pt x="176" y="181"/>
                  </a:lnTo>
                  <a:lnTo>
                    <a:pt x="172" y="185"/>
                  </a:lnTo>
                  <a:lnTo>
                    <a:pt x="169" y="188"/>
                  </a:lnTo>
                  <a:lnTo>
                    <a:pt x="164" y="191"/>
                  </a:lnTo>
                  <a:lnTo>
                    <a:pt x="161" y="195"/>
                  </a:lnTo>
                  <a:lnTo>
                    <a:pt x="156" y="197"/>
                  </a:lnTo>
                  <a:lnTo>
                    <a:pt x="152" y="199"/>
                  </a:lnTo>
                  <a:lnTo>
                    <a:pt x="148" y="202"/>
                  </a:lnTo>
                  <a:lnTo>
                    <a:pt x="143" y="205"/>
                  </a:lnTo>
                  <a:lnTo>
                    <a:pt x="141" y="205"/>
                  </a:lnTo>
                  <a:lnTo>
                    <a:pt x="139" y="206"/>
                  </a:lnTo>
                  <a:lnTo>
                    <a:pt x="135" y="206"/>
                  </a:lnTo>
                  <a:lnTo>
                    <a:pt x="133" y="207"/>
                  </a:lnTo>
                  <a:lnTo>
                    <a:pt x="131" y="209"/>
                  </a:lnTo>
                  <a:lnTo>
                    <a:pt x="129" y="209"/>
                  </a:lnTo>
                  <a:lnTo>
                    <a:pt x="125" y="210"/>
                  </a:lnTo>
                  <a:lnTo>
                    <a:pt x="123" y="211"/>
                  </a:lnTo>
                  <a:lnTo>
                    <a:pt x="121" y="211"/>
                  </a:lnTo>
                  <a:lnTo>
                    <a:pt x="119" y="211"/>
                  </a:lnTo>
                  <a:lnTo>
                    <a:pt x="115" y="211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09" y="213"/>
                  </a:lnTo>
                  <a:lnTo>
                    <a:pt x="105" y="213"/>
                  </a:lnTo>
                  <a:lnTo>
                    <a:pt x="103" y="213"/>
                  </a:lnTo>
                  <a:lnTo>
                    <a:pt x="103" y="21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39" name="자유형 69"/>
          <p:cNvSpPr>
            <a:spLocks/>
          </p:cNvSpPr>
          <p:nvPr/>
        </p:nvSpPr>
        <p:spPr bwMode="auto">
          <a:xfrm flipV="1">
            <a:off x="4572000" y="3891649"/>
            <a:ext cx="267794" cy="180228"/>
          </a:xfrm>
          <a:custGeom>
            <a:avLst/>
            <a:gdLst>
              <a:gd name="T0" fmla="*/ 0 w 622300"/>
              <a:gd name="T1" fmla="*/ 934640 h 355600"/>
              <a:gd name="T2" fmla="*/ 3791955 w 622300"/>
              <a:gd name="T3" fmla="*/ 400561 h 355600"/>
              <a:gd name="T4" fmla="*/ 8642127 w 622300"/>
              <a:gd name="T5" fmla="*/ 0 h 355600"/>
              <a:gd name="T6" fmla="*/ 0 60000 65536"/>
              <a:gd name="T7" fmla="*/ 0 60000 65536"/>
              <a:gd name="T8" fmla="*/ 0 60000 65536"/>
              <a:gd name="T9" fmla="*/ 0 w 622300"/>
              <a:gd name="T10" fmla="*/ 0 h 355600"/>
              <a:gd name="T11" fmla="*/ 622300 w 622300"/>
              <a:gd name="T12" fmla="*/ 355600 h 355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2300" h="355600">
                <a:moveTo>
                  <a:pt x="0" y="355600"/>
                </a:moveTo>
                <a:cubicBezTo>
                  <a:pt x="84666" y="283633"/>
                  <a:pt x="169333" y="211667"/>
                  <a:pt x="273050" y="152400"/>
                </a:cubicBezTo>
                <a:cubicBezTo>
                  <a:pt x="376767" y="93133"/>
                  <a:pt x="499533" y="46566"/>
                  <a:pt x="622300" y="0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0" name="Text Box 909"/>
          <p:cNvSpPr txBox="1">
            <a:spLocks noChangeArrowheads="1"/>
          </p:cNvSpPr>
          <p:nvPr/>
        </p:nvSpPr>
        <p:spPr bwMode="auto">
          <a:xfrm>
            <a:off x="5665875" y="3687345"/>
            <a:ext cx="17748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위협 사격 후 요트 정지</a:t>
            </a:r>
            <a:endParaRPr lang="en-US" altLang="ko-KR" sz="1200" dirty="0" smtClean="0">
              <a:solidFill>
                <a:srgbClr val="FFFFFF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시나리오에서 표현</a:t>
            </a:r>
            <a:r>
              <a:rPr lang="en-US" altLang="ko-KR" sz="1200" dirty="0" smtClean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41" name="Picture 2" descr="http://preview.turbosquid.com/Preview/2014/07/09__21_25_32/cba1.jpg3b8516a6-f597-4425-b70a-e8dc56ceb150Original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24"/>
          <a:stretch/>
        </p:blipFill>
        <p:spPr bwMode="auto">
          <a:xfrm>
            <a:off x="3747342" y="5583525"/>
            <a:ext cx="626527" cy="39621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01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#1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 4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3" t="35846" r="33981"/>
          <a:stretch/>
        </p:blipFill>
        <p:spPr bwMode="auto">
          <a:xfrm>
            <a:off x="323156" y="1124745"/>
            <a:ext cx="8353300" cy="525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43" y="4508865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39552" y="306896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OPV80P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연안 순찰</a:t>
            </a:r>
          </a:p>
        </p:txBody>
      </p:sp>
      <p:pic>
        <p:nvPicPr>
          <p:cNvPr id="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7" y="3476748"/>
            <a:ext cx="191763" cy="1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95" y="4574501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05" y="4275749"/>
            <a:ext cx="191764" cy="1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284" y="3429000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39552" y="352510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할당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9552" y="399655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위협 사격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9552" y="54367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교전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552" y="594077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7.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소탕 작전 완료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3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96965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417598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45" y="5889053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539552" y="4500615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9552" y="496190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함포 공격</a:t>
            </a:r>
          </a:p>
        </p:txBody>
      </p:sp>
      <p:sp>
        <p:nvSpPr>
          <p:cNvPr id="29" name="Text Box 909"/>
          <p:cNvSpPr txBox="1">
            <a:spLocks noChangeArrowheads="1"/>
          </p:cNvSpPr>
          <p:nvPr/>
        </p:nvSpPr>
        <p:spPr bwMode="auto">
          <a:xfrm>
            <a:off x="2388729" y="4005064"/>
            <a:ext cx="8515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FF00"/>
                </a:solidFill>
                <a:latin typeface="+mn-ea"/>
              </a:rPr>
              <a:t>OPV80P</a:t>
            </a:r>
            <a:endParaRPr lang="en-US" altLang="ko-KR" sz="1200" dirty="0">
              <a:solidFill>
                <a:srgbClr val="FFFF00"/>
              </a:solidFill>
              <a:latin typeface="+mn-ea"/>
            </a:endParaRPr>
          </a:p>
          <a:p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연안 </a:t>
            </a:r>
            <a:r>
              <a:rPr lang="ko-KR" altLang="en-US" sz="1200" dirty="0">
                <a:solidFill>
                  <a:srgbClr val="FFFFFF"/>
                </a:solidFill>
                <a:latin typeface="+mn-ea"/>
              </a:rPr>
              <a:t>순찰</a:t>
            </a:r>
          </a:p>
        </p:txBody>
      </p:sp>
      <p:sp>
        <p:nvSpPr>
          <p:cNvPr id="30" name="자유형 29"/>
          <p:cNvSpPr/>
          <p:nvPr/>
        </p:nvSpPr>
        <p:spPr>
          <a:xfrm>
            <a:off x="3240244" y="4005064"/>
            <a:ext cx="941861" cy="569437"/>
          </a:xfrm>
          <a:custGeom>
            <a:avLst/>
            <a:gdLst>
              <a:gd name="connsiteX0" fmla="*/ 730250 w 730250"/>
              <a:gd name="connsiteY0" fmla="*/ 0 h 266700"/>
              <a:gd name="connsiteX1" fmla="*/ 254000 w 730250"/>
              <a:gd name="connsiteY1" fmla="*/ 95250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  <a:gd name="connsiteX0" fmla="*/ 730250 w 730250"/>
              <a:gd name="connsiteY0" fmla="*/ 0 h 266700"/>
              <a:gd name="connsiteX1" fmla="*/ 353070 w 730250"/>
              <a:gd name="connsiteY1" fmla="*/ 135012 h 266700"/>
              <a:gd name="connsiteX2" fmla="*/ 0 w 73025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266700">
                <a:moveTo>
                  <a:pt x="730250" y="0"/>
                </a:moveTo>
                <a:cubicBezTo>
                  <a:pt x="542685" y="97904"/>
                  <a:pt x="474778" y="90562"/>
                  <a:pt x="353070" y="135012"/>
                </a:cubicBezTo>
                <a:lnTo>
                  <a:pt x="0" y="2667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rgbClr val="003366"/>
              </a:solidFill>
              <a:latin typeface="+mn-ea"/>
            </a:endParaRPr>
          </a:p>
        </p:txBody>
      </p:sp>
      <p:pic>
        <p:nvPicPr>
          <p:cNvPr id="31" name="Picture 2" descr="http://preview.turbosquid.com/Preview/2014/07/09__21_25_32/cba1.jpg3b8516a6-f597-4425-b70a-e8dc56ceb150Origina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24"/>
          <a:stretch/>
        </p:blipFill>
        <p:spPr bwMode="auto">
          <a:xfrm>
            <a:off x="3747342" y="5583525"/>
            <a:ext cx="626527" cy="39621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17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#1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 5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3" t="35846" r="33981"/>
          <a:stretch/>
        </p:blipFill>
        <p:spPr bwMode="auto">
          <a:xfrm>
            <a:off x="323156" y="1124745"/>
            <a:ext cx="8353300" cy="525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43" y="4508865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39552" y="306896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OPV80P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연안 순찰</a:t>
            </a:r>
          </a:p>
        </p:txBody>
      </p:sp>
      <p:pic>
        <p:nvPicPr>
          <p:cNvPr id="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7" y="3476748"/>
            <a:ext cx="191763" cy="1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95" y="4574501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05" y="4275749"/>
            <a:ext cx="191764" cy="1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284" y="3429000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preview.turbosquid.com/Preview/2014/07/09__21_25_32/cba1.jpg3b8516a6-f597-4425-b70a-e8dc56ceb150Origina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24"/>
          <a:stretch/>
        </p:blipFill>
        <p:spPr bwMode="auto">
          <a:xfrm>
            <a:off x="3747342" y="5583525"/>
            <a:ext cx="626527" cy="39621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39552" y="352510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할당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9552" y="399655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위협 사격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9552" y="543671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대응 교전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552" y="594077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7.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소탕 작전 완료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3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96965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25" y="5229200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45" y="5889053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539552" y="450061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9552" y="4961900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ko-KR" altLang="en-US" sz="1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함포 공격</a:t>
            </a:r>
          </a:p>
        </p:txBody>
      </p:sp>
      <p:grpSp>
        <p:nvGrpSpPr>
          <p:cNvPr id="29" name="Group 172"/>
          <p:cNvGrpSpPr>
            <a:grpSpLocks/>
          </p:cNvGrpSpPr>
          <p:nvPr/>
        </p:nvGrpSpPr>
        <p:grpSpPr bwMode="auto">
          <a:xfrm rot="492818">
            <a:off x="2929819" y="5271725"/>
            <a:ext cx="275647" cy="228269"/>
            <a:chOff x="3424" y="754"/>
            <a:chExt cx="1781" cy="2222"/>
          </a:xfrm>
        </p:grpSpPr>
        <p:sp>
          <p:nvSpPr>
            <p:cNvPr id="30" name="AutoShape 173"/>
            <p:cNvSpPr>
              <a:spLocks noChangeAspect="1" noChangeArrowheads="1"/>
            </p:cNvSpPr>
            <p:nvPr/>
          </p:nvSpPr>
          <p:spPr bwMode="auto">
            <a:xfrm>
              <a:off x="3407" y="756"/>
              <a:ext cx="1789" cy="2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1" name="Freeform 174"/>
            <p:cNvSpPr>
              <a:spLocks/>
            </p:cNvSpPr>
            <p:nvPr/>
          </p:nvSpPr>
          <p:spPr bwMode="auto">
            <a:xfrm>
              <a:off x="4343" y="805"/>
              <a:ext cx="403" cy="800"/>
            </a:xfrm>
            <a:custGeom>
              <a:avLst/>
              <a:gdLst/>
              <a:ahLst/>
              <a:cxnLst>
                <a:cxn ang="0">
                  <a:pos x="6" y="410"/>
                </a:cxn>
                <a:cxn ang="0">
                  <a:pos x="15" y="395"/>
                </a:cxn>
                <a:cxn ang="0">
                  <a:pos x="29" y="374"/>
                </a:cxn>
                <a:cxn ang="0">
                  <a:pos x="48" y="346"/>
                </a:cxn>
                <a:cxn ang="0">
                  <a:pos x="69" y="314"/>
                </a:cxn>
                <a:cxn ang="0">
                  <a:pos x="92" y="277"/>
                </a:cxn>
                <a:cxn ang="0">
                  <a:pos x="118" y="241"/>
                </a:cxn>
                <a:cxn ang="0">
                  <a:pos x="144" y="202"/>
                </a:cxn>
                <a:cxn ang="0">
                  <a:pos x="170" y="163"/>
                </a:cxn>
                <a:cxn ang="0">
                  <a:pos x="195" y="126"/>
                </a:cxn>
                <a:cxn ang="0">
                  <a:pos x="219" y="91"/>
                </a:cxn>
                <a:cxn ang="0">
                  <a:pos x="241" y="61"/>
                </a:cxn>
                <a:cxn ang="0">
                  <a:pos x="260" y="35"/>
                </a:cxn>
                <a:cxn ang="0">
                  <a:pos x="275" y="15"/>
                </a:cxn>
                <a:cxn ang="0">
                  <a:pos x="286" y="3"/>
                </a:cxn>
                <a:cxn ang="0">
                  <a:pos x="291" y="2"/>
                </a:cxn>
                <a:cxn ang="0">
                  <a:pos x="288" y="16"/>
                </a:cxn>
                <a:cxn ang="0">
                  <a:pos x="284" y="41"/>
                </a:cxn>
                <a:cxn ang="0">
                  <a:pos x="276" y="71"/>
                </a:cxn>
                <a:cxn ang="0">
                  <a:pos x="268" y="109"/>
                </a:cxn>
                <a:cxn ang="0">
                  <a:pos x="260" y="150"/>
                </a:cxn>
                <a:cxn ang="0">
                  <a:pos x="250" y="196"/>
                </a:cxn>
                <a:cxn ang="0">
                  <a:pos x="237" y="242"/>
                </a:cxn>
                <a:cxn ang="0">
                  <a:pos x="226" y="289"/>
                </a:cxn>
                <a:cxn ang="0">
                  <a:pos x="214" y="335"/>
                </a:cxn>
                <a:cxn ang="0">
                  <a:pos x="202" y="378"/>
                </a:cxn>
                <a:cxn ang="0">
                  <a:pos x="191" y="418"/>
                </a:cxn>
                <a:cxn ang="0">
                  <a:pos x="180" y="453"/>
                </a:cxn>
                <a:cxn ang="0">
                  <a:pos x="170" y="480"/>
                </a:cxn>
                <a:cxn ang="0">
                  <a:pos x="160" y="501"/>
                </a:cxn>
                <a:cxn ang="0">
                  <a:pos x="150" y="513"/>
                </a:cxn>
                <a:cxn ang="0">
                  <a:pos x="139" y="509"/>
                </a:cxn>
                <a:cxn ang="0">
                  <a:pos x="129" y="503"/>
                </a:cxn>
                <a:cxn ang="0">
                  <a:pos x="120" y="491"/>
                </a:cxn>
                <a:cxn ang="0">
                  <a:pos x="118" y="480"/>
                </a:cxn>
                <a:cxn ang="0">
                  <a:pos x="119" y="466"/>
                </a:cxn>
                <a:cxn ang="0">
                  <a:pos x="122" y="453"/>
                </a:cxn>
                <a:cxn ang="0">
                  <a:pos x="125" y="441"/>
                </a:cxn>
                <a:cxn ang="0">
                  <a:pos x="129" y="430"/>
                </a:cxn>
                <a:cxn ang="0">
                  <a:pos x="134" y="417"/>
                </a:cxn>
                <a:cxn ang="0">
                  <a:pos x="140" y="402"/>
                </a:cxn>
                <a:cxn ang="0">
                  <a:pos x="144" y="388"/>
                </a:cxn>
                <a:cxn ang="0">
                  <a:pos x="148" y="376"/>
                </a:cxn>
                <a:cxn ang="0">
                  <a:pos x="150" y="364"/>
                </a:cxn>
                <a:cxn ang="0">
                  <a:pos x="151" y="353"/>
                </a:cxn>
                <a:cxn ang="0">
                  <a:pos x="149" y="339"/>
                </a:cxn>
                <a:cxn ang="0">
                  <a:pos x="143" y="332"/>
                </a:cxn>
                <a:cxn ang="0">
                  <a:pos x="131" y="334"/>
                </a:cxn>
                <a:cxn ang="0">
                  <a:pos x="118" y="345"/>
                </a:cxn>
                <a:cxn ang="0">
                  <a:pos x="108" y="355"/>
                </a:cxn>
                <a:cxn ang="0">
                  <a:pos x="99" y="367"/>
                </a:cxn>
                <a:cxn ang="0">
                  <a:pos x="89" y="382"/>
                </a:cxn>
                <a:cxn ang="0">
                  <a:pos x="79" y="398"/>
                </a:cxn>
                <a:cxn ang="0">
                  <a:pos x="69" y="410"/>
                </a:cxn>
                <a:cxn ang="0">
                  <a:pos x="60" y="419"/>
                </a:cxn>
                <a:cxn ang="0">
                  <a:pos x="45" y="433"/>
                </a:cxn>
                <a:cxn ang="0">
                  <a:pos x="30" y="439"/>
                </a:cxn>
                <a:cxn ang="0">
                  <a:pos x="17" y="440"/>
                </a:cxn>
                <a:cxn ang="0">
                  <a:pos x="6" y="433"/>
                </a:cxn>
                <a:cxn ang="0">
                  <a:pos x="0" y="421"/>
                </a:cxn>
              </a:cxnLst>
              <a:rect l="0" t="0" r="r" b="b"/>
              <a:pathLst>
                <a:path w="292" h="514">
                  <a:moveTo>
                    <a:pt x="2" y="418"/>
                  </a:moveTo>
                  <a:lnTo>
                    <a:pt x="3" y="417"/>
                  </a:lnTo>
                  <a:lnTo>
                    <a:pt x="4" y="414"/>
                  </a:lnTo>
                  <a:lnTo>
                    <a:pt x="6" y="410"/>
                  </a:lnTo>
                  <a:lnTo>
                    <a:pt x="7" y="408"/>
                  </a:lnTo>
                  <a:lnTo>
                    <a:pt x="9" y="404"/>
                  </a:lnTo>
                  <a:lnTo>
                    <a:pt x="13" y="400"/>
                  </a:lnTo>
                  <a:lnTo>
                    <a:pt x="15" y="395"/>
                  </a:lnTo>
                  <a:lnTo>
                    <a:pt x="18" y="391"/>
                  </a:lnTo>
                  <a:lnTo>
                    <a:pt x="22" y="385"/>
                  </a:lnTo>
                  <a:lnTo>
                    <a:pt x="26" y="380"/>
                  </a:lnTo>
                  <a:lnTo>
                    <a:pt x="29" y="374"/>
                  </a:lnTo>
                  <a:lnTo>
                    <a:pt x="34" y="367"/>
                  </a:lnTo>
                  <a:lnTo>
                    <a:pt x="38" y="360"/>
                  </a:lnTo>
                  <a:lnTo>
                    <a:pt x="44" y="354"/>
                  </a:lnTo>
                  <a:lnTo>
                    <a:pt x="48" y="346"/>
                  </a:lnTo>
                  <a:lnTo>
                    <a:pt x="53" y="338"/>
                  </a:lnTo>
                  <a:lnTo>
                    <a:pt x="58" y="330"/>
                  </a:lnTo>
                  <a:lnTo>
                    <a:pt x="64" y="322"/>
                  </a:lnTo>
                  <a:lnTo>
                    <a:pt x="69" y="314"/>
                  </a:lnTo>
                  <a:lnTo>
                    <a:pt x="75" y="305"/>
                  </a:lnTo>
                  <a:lnTo>
                    <a:pt x="80" y="296"/>
                  </a:lnTo>
                  <a:lnTo>
                    <a:pt x="87" y="288"/>
                  </a:lnTo>
                  <a:lnTo>
                    <a:pt x="92" y="277"/>
                  </a:lnTo>
                  <a:lnTo>
                    <a:pt x="99" y="268"/>
                  </a:lnTo>
                  <a:lnTo>
                    <a:pt x="105" y="259"/>
                  </a:lnTo>
                  <a:lnTo>
                    <a:pt x="111" y="250"/>
                  </a:lnTo>
                  <a:lnTo>
                    <a:pt x="118" y="241"/>
                  </a:lnTo>
                  <a:lnTo>
                    <a:pt x="125" y="231"/>
                  </a:lnTo>
                  <a:lnTo>
                    <a:pt x="131" y="221"/>
                  </a:lnTo>
                  <a:lnTo>
                    <a:pt x="138" y="212"/>
                  </a:lnTo>
                  <a:lnTo>
                    <a:pt x="144" y="202"/>
                  </a:lnTo>
                  <a:lnTo>
                    <a:pt x="150" y="193"/>
                  </a:lnTo>
                  <a:lnTo>
                    <a:pt x="157" y="182"/>
                  </a:lnTo>
                  <a:lnTo>
                    <a:pt x="163" y="172"/>
                  </a:lnTo>
                  <a:lnTo>
                    <a:pt x="170" y="163"/>
                  </a:lnTo>
                  <a:lnTo>
                    <a:pt x="175" y="154"/>
                  </a:lnTo>
                  <a:lnTo>
                    <a:pt x="182" y="145"/>
                  </a:lnTo>
                  <a:lnTo>
                    <a:pt x="189" y="136"/>
                  </a:lnTo>
                  <a:lnTo>
                    <a:pt x="195" y="126"/>
                  </a:lnTo>
                  <a:lnTo>
                    <a:pt x="201" y="116"/>
                  </a:lnTo>
                  <a:lnTo>
                    <a:pt x="206" y="108"/>
                  </a:lnTo>
                  <a:lnTo>
                    <a:pt x="213" y="100"/>
                  </a:lnTo>
                  <a:lnTo>
                    <a:pt x="219" y="91"/>
                  </a:lnTo>
                  <a:lnTo>
                    <a:pt x="225" y="83"/>
                  </a:lnTo>
                  <a:lnTo>
                    <a:pt x="230" y="76"/>
                  </a:lnTo>
                  <a:lnTo>
                    <a:pt x="236" y="69"/>
                  </a:lnTo>
                  <a:lnTo>
                    <a:pt x="241" y="61"/>
                  </a:lnTo>
                  <a:lnTo>
                    <a:pt x="246" y="54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0" y="35"/>
                  </a:lnTo>
                  <a:lnTo>
                    <a:pt x="264" y="29"/>
                  </a:lnTo>
                  <a:lnTo>
                    <a:pt x="267" y="23"/>
                  </a:lnTo>
                  <a:lnTo>
                    <a:pt x="272" y="20"/>
                  </a:lnTo>
                  <a:lnTo>
                    <a:pt x="275" y="15"/>
                  </a:lnTo>
                  <a:lnTo>
                    <a:pt x="278" y="12"/>
                  </a:lnTo>
                  <a:lnTo>
                    <a:pt x="281" y="8"/>
                  </a:lnTo>
                  <a:lnTo>
                    <a:pt x="284" y="5"/>
                  </a:lnTo>
                  <a:lnTo>
                    <a:pt x="286" y="3"/>
                  </a:lnTo>
                  <a:lnTo>
                    <a:pt x="288" y="2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1" y="2"/>
                  </a:lnTo>
                  <a:lnTo>
                    <a:pt x="291" y="5"/>
                  </a:lnTo>
                  <a:lnTo>
                    <a:pt x="290" y="8"/>
                  </a:lnTo>
                  <a:lnTo>
                    <a:pt x="288" y="13"/>
                  </a:lnTo>
                  <a:lnTo>
                    <a:pt x="288" y="16"/>
                  </a:lnTo>
                  <a:lnTo>
                    <a:pt x="287" y="22"/>
                  </a:lnTo>
                  <a:lnTo>
                    <a:pt x="286" y="28"/>
                  </a:lnTo>
                  <a:lnTo>
                    <a:pt x="285" y="35"/>
                  </a:lnTo>
                  <a:lnTo>
                    <a:pt x="284" y="41"/>
                  </a:lnTo>
                  <a:lnTo>
                    <a:pt x="282" y="49"/>
                  </a:lnTo>
                  <a:lnTo>
                    <a:pt x="281" y="55"/>
                  </a:lnTo>
                  <a:lnTo>
                    <a:pt x="278" y="63"/>
                  </a:lnTo>
                  <a:lnTo>
                    <a:pt x="276" y="71"/>
                  </a:lnTo>
                  <a:lnTo>
                    <a:pt x="275" y="81"/>
                  </a:lnTo>
                  <a:lnTo>
                    <a:pt x="273" y="90"/>
                  </a:lnTo>
                  <a:lnTo>
                    <a:pt x="272" y="100"/>
                  </a:lnTo>
                  <a:lnTo>
                    <a:pt x="268" y="109"/>
                  </a:lnTo>
                  <a:lnTo>
                    <a:pt x="267" y="120"/>
                  </a:lnTo>
                  <a:lnTo>
                    <a:pt x="264" y="130"/>
                  </a:lnTo>
                  <a:lnTo>
                    <a:pt x="262" y="140"/>
                  </a:lnTo>
                  <a:lnTo>
                    <a:pt x="260" y="150"/>
                  </a:lnTo>
                  <a:lnTo>
                    <a:pt x="257" y="162"/>
                  </a:lnTo>
                  <a:lnTo>
                    <a:pt x="254" y="172"/>
                  </a:lnTo>
                  <a:lnTo>
                    <a:pt x="253" y="185"/>
                  </a:lnTo>
                  <a:lnTo>
                    <a:pt x="250" y="196"/>
                  </a:lnTo>
                  <a:lnTo>
                    <a:pt x="246" y="208"/>
                  </a:lnTo>
                  <a:lnTo>
                    <a:pt x="244" y="219"/>
                  </a:lnTo>
                  <a:lnTo>
                    <a:pt x="241" y="231"/>
                  </a:lnTo>
                  <a:lnTo>
                    <a:pt x="237" y="242"/>
                  </a:lnTo>
                  <a:lnTo>
                    <a:pt x="236" y="253"/>
                  </a:lnTo>
                  <a:lnTo>
                    <a:pt x="233" y="266"/>
                  </a:lnTo>
                  <a:lnTo>
                    <a:pt x="230" y="277"/>
                  </a:lnTo>
                  <a:lnTo>
                    <a:pt x="226" y="289"/>
                  </a:lnTo>
                  <a:lnTo>
                    <a:pt x="223" y="300"/>
                  </a:lnTo>
                  <a:lnTo>
                    <a:pt x="221" y="313"/>
                  </a:lnTo>
                  <a:lnTo>
                    <a:pt x="219" y="324"/>
                  </a:lnTo>
                  <a:lnTo>
                    <a:pt x="214" y="335"/>
                  </a:lnTo>
                  <a:lnTo>
                    <a:pt x="212" y="346"/>
                  </a:lnTo>
                  <a:lnTo>
                    <a:pt x="209" y="356"/>
                  </a:lnTo>
                  <a:lnTo>
                    <a:pt x="205" y="368"/>
                  </a:lnTo>
                  <a:lnTo>
                    <a:pt x="202" y="378"/>
                  </a:lnTo>
                  <a:lnTo>
                    <a:pt x="200" y="388"/>
                  </a:lnTo>
                  <a:lnTo>
                    <a:pt x="197" y="399"/>
                  </a:lnTo>
                  <a:lnTo>
                    <a:pt x="194" y="409"/>
                  </a:lnTo>
                  <a:lnTo>
                    <a:pt x="191" y="418"/>
                  </a:lnTo>
                  <a:lnTo>
                    <a:pt x="188" y="427"/>
                  </a:lnTo>
                  <a:lnTo>
                    <a:pt x="185" y="437"/>
                  </a:lnTo>
                  <a:lnTo>
                    <a:pt x="183" y="445"/>
                  </a:lnTo>
                  <a:lnTo>
                    <a:pt x="180" y="453"/>
                  </a:lnTo>
                  <a:lnTo>
                    <a:pt x="178" y="461"/>
                  </a:lnTo>
                  <a:lnTo>
                    <a:pt x="174" y="467"/>
                  </a:lnTo>
                  <a:lnTo>
                    <a:pt x="172" y="474"/>
                  </a:lnTo>
                  <a:lnTo>
                    <a:pt x="170" y="480"/>
                  </a:lnTo>
                  <a:lnTo>
                    <a:pt x="168" y="487"/>
                  </a:lnTo>
                  <a:lnTo>
                    <a:pt x="164" y="491"/>
                  </a:lnTo>
                  <a:lnTo>
                    <a:pt x="162" y="497"/>
                  </a:lnTo>
                  <a:lnTo>
                    <a:pt x="160" y="501"/>
                  </a:lnTo>
                  <a:lnTo>
                    <a:pt x="158" y="505"/>
                  </a:lnTo>
                  <a:lnTo>
                    <a:pt x="156" y="507"/>
                  </a:lnTo>
                  <a:lnTo>
                    <a:pt x="154" y="511"/>
                  </a:lnTo>
                  <a:lnTo>
                    <a:pt x="150" y="513"/>
                  </a:lnTo>
                  <a:lnTo>
                    <a:pt x="148" y="514"/>
                  </a:lnTo>
                  <a:lnTo>
                    <a:pt x="144" y="512"/>
                  </a:lnTo>
                  <a:lnTo>
                    <a:pt x="141" y="511"/>
                  </a:lnTo>
                  <a:lnTo>
                    <a:pt x="139" y="509"/>
                  </a:lnTo>
                  <a:lnTo>
                    <a:pt x="137" y="507"/>
                  </a:lnTo>
                  <a:lnTo>
                    <a:pt x="133" y="505"/>
                  </a:lnTo>
                  <a:lnTo>
                    <a:pt x="131" y="504"/>
                  </a:lnTo>
                  <a:lnTo>
                    <a:pt x="129" y="503"/>
                  </a:lnTo>
                  <a:lnTo>
                    <a:pt x="128" y="502"/>
                  </a:lnTo>
                  <a:lnTo>
                    <a:pt x="123" y="497"/>
                  </a:lnTo>
                  <a:lnTo>
                    <a:pt x="121" y="494"/>
                  </a:lnTo>
                  <a:lnTo>
                    <a:pt x="120" y="491"/>
                  </a:lnTo>
                  <a:lnTo>
                    <a:pt x="120" y="489"/>
                  </a:lnTo>
                  <a:lnTo>
                    <a:pt x="119" y="487"/>
                  </a:lnTo>
                  <a:lnTo>
                    <a:pt x="119" y="485"/>
                  </a:lnTo>
                  <a:lnTo>
                    <a:pt x="118" y="480"/>
                  </a:lnTo>
                  <a:lnTo>
                    <a:pt x="118" y="478"/>
                  </a:lnTo>
                  <a:lnTo>
                    <a:pt x="118" y="474"/>
                  </a:lnTo>
                  <a:lnTo>
                    <a:pt x="119" y="471"/>
                  </a:lnTo>
                  <a:lnTo>
                    <a:pt x="119" y="466"/>
                  </a:lnTo>
                  <a:lnTo>
                    <a:pt x="119" y="463"/>
                  </a:lnTo>
                  <a:lnTo>
                    <a:pt x="120" y="458"/>
                  </a:lnTo>
                  <a:lnTo>
                    <a:pt x="122" y="455"/>
                  </a:lnTo>
                  <a:lnTo>
                    <a:pt x="122" y="453"/>
                  </a:lnTo>
                  <a:lnTo>
                    <a:pt x="123" y="449"/>
                  </a:lnTo>
                  <a:lnTo>
                    <a:pt x="123" y="447"/>
                  </a:lnTo>
                  <a:lnTo>
                    <a:pt x="125" y="445"/>
                  </a:lnTo>
                  <a:lnTo>
                    <a:pt x="125" y="441"/>
                  </a:lnTo>
                  <a:lnTo>
                    <a:pt x="126" y="439"/>
                  </a:lnTo>
                  <a:lnTo>
                    <a:pt x="127" y="437"/>
                  </a:lnTo>
                  <a:lnTo>
                    <a:pt x="128" y="433"/>
                  </a:lnTo>
                  <a:lnTo>
                    <a:pt x="129" y="430"/>
                  </a:lnTo>
                  <a:lnTo>
                    <a:pt x="130" y="426"/>
                  </a:lnTo>
                  <a:lnTo>
                    <a:pt x="131" y="424"/>
                  </a:lnTo>
                  <a:lnTo>
                    <a:pt x="133" y="421"/>
                  </a:lnTo>
                  <a:lnTo>
                    <a:pt x="134" y="417"/>
                  </a:lnTo>
                  <a:lnTo>
                    <a:pt x="136" y="414"/>
                  </a:lnTo>
                  <a:lnTo>
                    <a:pt x="137" y="410"/>
                  </a:lnTo>
                  <a:lnTo>
                    <a:pt x="139" y="407"/>
                  </a:lnTo>
                  <a:lnTo>
                    <a:pt x="140" y="402"/>
                  </a:lnTo>
                  <a:lnTo>
                    <a:pt x="141" y="399"/>
                  </a:lnTo>
                  <a:lnTo>
                    <a:pt x="143" y="395"/>
                  </a:lnTo>
                  <a:lnTo>
                    <a:pt x="144" y="392"/>
                  </a:lnTo>
                  <a:lnTo>
                    <a:pt x="144" y="388"/>
                  </a:lnTo>
                  <a:lnTo>
                    <a:pt x="146" y="385"/>
                  </a:lnTo>
                  <a:lnTo>
                    <a:pt x="147" y="382"/>
                  </a:lnTo>
                  <a:lnTo>
                    <a:pt x="148" y="379"/>
                  </a:lnTo>
                  <a:lnTo>
                    <a:pt x="148" y="376"/>
                  </a:lnTo>
                  <a:lnTo>
                    <a:pt x="149" y="374"/>
                  </a:lnTo>
                  <a:lnTo>
                    <a:pt x="150" y="370"/>
                  </a:lnTo>
                  <a:lnTo>
                    <a:pt x="150" y="368"/>
                  </a:lnTo>
                  <a:lnTo>
                    <a:pt x="150" y="364"/>
                  </a:lnTo>
                  <a:lnTo>
                    <a:pt x="151" y="362"/>
                  </a:lnTo>
                  <a:lnTo>
                    <a:pt x="151" y="360"/>
                  </a:lnTo>
                  <a:lnTo>
                    <a:pt x="151" y="358"/>
                  </a:lnTo>
                  <a:lnTo>
                    <a:pt x="151" y="353"/>
                  </a:lnTo>
                  <a:lnTo>
                    <a:pt x="151" y="348"/>
                  </a:lnTo>
                  <a:lnTo>
                    <a:pt x="151" y="345"/>
                  </a:lnTo>
                  <a:lnTo>
                    <a:pt x="150" y="342"/>
                  </a:lnTo>
                  <a:lnTo>
                    <a:pt x="149" y="339"/>
                  </a:lnTo>
                  <a:lnTo>
                    <a:pt x="148" y="337"/>
                  </a:lnTo>
                  <a:lnTo>
                    <a:pt x="147" y="335"/>
                  </a:lnTo>
                  <a:lnTo>
                    <a:pt x="144" y="334"/>
                  </a:lnTo>
                  <a:lnTo>
                    <a:pt x="143" y="332"/>
                  </a:lnTo>
                  <a:lnTo>
                    <a:pt x="140" y="332"/>
                  </a:lnTo>
                  <a:lnTo>
                    <a:pt x="138" y="332"/>
                  </a:lnTo>
                  <a:lnTo>
                    <a:pt x="136" y="334"/>
                  </a:lnTo>
                  <a:lnTo>
                    <a:pt x="131" y="334"/>
                  </a:lnTo>
                  <a:lnTo>
                    <a:pt x="129" y="336"/>
                  </a:lnTo>
                  <a:lnTo>
                    <a:pt x="126" y="338"/>
                  </a:lnTo>
                  <a:lnTo>
                    <a:pt x="122" y="342"/>
                  </a:lnTo>
                  <a:lnTo>
                    <a:pt x="118" y="345"/>
                  </a:lnTo>
                  <a:lnTo>
                    <a:pt x="113" y="348"/>
                  </a:lnTo>
                  <a:lnTo>
                    <a:pt x="112" y="351"/>
                  </a:lnTo>
                  <a:lnTo>
                    <a:pt x="110" y="353"/>
                  </a:lnTo>
                  <a:lnTo>
                    <a:pt x="108" y="355"/>
                  </a:lnTo>
                  <a:lnTo>
                    <a:pt x="106" y="359"/>
                  </a:lnTo>
                  <a:lnTo>
                    <a:pt x="103" y="361"/>
                  </a:lnTo>
                  <a:lnTo>
                    <a:pt x="101" y="364"/>
                  </a:lnTo>
                  <a:lnTo>
                    <a:pt x="99" y="367"/>
                  </a:lnTo>
                  <a:lnTo>
                    <a:pt x="97" y="371"/>
                  </a:lnTo>
                  <a:lnTo>
                    <a:pt x="94" y="375"/>
                  </a:lnTo>
                  <a:lnTo>
                    <a:pt x="92" y="378"/>
                  </a:lnTo>
                  <a:lnTo>
                    <a:pt x="89" y="382"/>
                  </a:lnTo>
                  <a:lnTo>
                    <a:pt x="88" y="386"/>
                  </a:lnTo>
                  <a:lnTo>
                    <a:pt x="85" y="391"/>
                  </a:lnTo>
                  <a:lnTo>
                    <a:pt x="82" y="394"/>
                  </a:lnTo>
                  <a:lnTo>
                    <a:pt x="79" y="398"/>
                  </a:lnTo>
                  <a:lnTo>
                    <a:pt x="77" y="401"/>
                  </a:lnTo>
                  <a:lnTo>
                    <a:pt x="75" y="404"/>
                  </a:lnTo>
                  <a:lnTo>
                    <a:pt x="72" y="408"/>
                  </a:lnTo>
                  <a:lnTo>
                    <a:pt x="69" y="410"/>
                  </a:lnTo>
                  <a:lnTo>
                    <a:pt x="68" y="413"/>
                  </a:lnTo>
                  <a:lnTo>
                    <a:pt x="65" y="415"/>
                  </a:lnTo>
                  <a:lnTo>
                    <a:pt x="62" y="417"/>
                  </a:lnTo>
                  <a:lnTo>
                    <a:pt x="60" y="419"/>
                  </a:lnTo>
                  <a:lnTo>
                    <a:pt x="58" y="423"/>
                  </a:lnTo>
                  <a:lnTo>
                    <a:pt x="53" y="426"/>
                  </a:lnTo>
                  <a:lnTo>
                    <a:pt x="50" y="430"/>
                  </a:lnTo>
                  <a:lnTo>
                    <a:pt x="45" y="433"/>
                  </a:lnTo>
                  <a:lnTo>
                    <a:pt x="41" y="434"/>
                  </a:lnTo>
                  <a:lnTo>
                    <a:pt x="37" y="437"/>
                  </a:lnTo>
                  <a:lnTo>
                    <a:pt x="34" y="438"/>
                  </a:lnTo>
                  <a:lnTo>
                    <a:pt x="30" y="439"/>
                  </a:lnTo>
                  <a:lnTo>
                    <a:pt x="27" y="440"/>
                  </a:lnTo>
                  <a:lnTo>
                    <a:pt x="24" y="440"/>
                  </a:lnTo>
                  <a:lnTo>
                    <a:pt x="20" y="440"/>
                  </a:lnTo>
                  <a:lnTo>
                    <a:pt x="17" y="440"/>
                  </a:lnTo>
                  <a:lnTo>
                    <a:pt x="15" y="439"/>
                  </a:lnTo>
                  <a:lnTo>
                    <a:pt x="13" y="438"/>
                  </a:lnTo>
                  <a:lnTo>
                    <a:pt x="10" y="437"/>
                  </a:lnTo>
                  <a:lnTo>
                    <a:pt x="6" y="433"/>
                  </a:lnTo>
                  <a:lnTo>
                    <a:pt x="3" y="431"/>
                  </a:lnTo>
                  <a:lnTo>
                    <a:pt x="0" y="427"/>
                  </a:lnTo>
                  <a:lnTo>
                    <a:pt x="0" y="424"/>
                  </a:lnTo>
                  <a:lnTo>
                    <a:pt x="0" y="421"/>
                  </a:lnTo>
                  <a:lnTo>
                    <a:pt x="2" y="418"/>
                  </a:lnTo>
                  <a:lnTo>
                    <a:pt x="2" y="418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2" name="Freeform 175"/>
            <p:cNvSpPr>
              <a:spLocks/>
            </p:cNvSpPr>
            <p:nvPr/>
          </p:nvSpPr>
          <p:spPr bwMode="auto">
            <a:xfrm>
              <a:off x="4589" y="1609"/>
              <a:ext cx="612" cy="261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30" y="5"/>
                </a:cxn>
                <a:cxn ang="0">
                  <a:pos x="51" y="4"/>
                </a:cxn>
                <a:cxn ang="0">
                  <a:pos x="79" y="4"/>
                </a:cxn>
                <a:cxn ang="0">
                  <a:pos x="110" y="2"/>
                </a:cxn>
                <a:cxn ang="0">
                  <a:pos x="146" y="2"/>
                </a:cxn>
                <a:cxn ang="0">
                  <a:pos x="182" y="1"/>
                </a:cxn>
                <a:cxn ang="0">
                  <a:pos x="221" y="1"/>
                </a:cxn>
                <a:cxn ang="0">
                  <a:pos x="260" y="0"/>
                </a:cxn>
                <a:cxn ang="0">
                  <a:pos x="296" y="0"/>
                </a:cxn>
                <a:cxn ang="0">
                  <a:pos x="331" y="0"/>
                </a:cxn>
                <a:cxn ang="0">
                  <a:pos x="362" y="1"/>
                </a:cxn>
                <a:cxn ang="0">
                  <a:pos x="388" y="1"/>
                </a:cxn>
                <a:cxn ang="0">
                  <a:pos x="408" y="2"/>
                </a:cxn>
                <a:cxn ang="0">
                  <a:pos x="421" y="5"/>
                </a:cxn>
                <a:cxn ang="0">
                  <a:pos x="426" y="7"/>
                </a:cxn>
                <a:cxn ang="0">
                  <a:pos x="415" y="13"/>
                </a:cxn>
                <a:cxn ang="0">
                  <a:pos x="396" y="22"/>
                </a:cxn>
                <a:cxn ang="0">
                  <a:pos x="373" y="32"/>
                </a:cxn>
                <a:cxn ang="0">
                  <a:pos x="345" y="46"/>
                </a:cxn>
                <a:cxn ang="0">
                  <a:pos x="312" y="61"/>
                </a:cxn>
                <a:cxn ang="0">
                  <a:pos x="278" y="76"/>
                </a:cxn>
                <a:cxn ang="0">
                  <a:pos x="242" y="92"/>
                </a:cxn>
                <a:cxn ang="0">
                  <a:pos x="205" y="107"/>
                </a:cxn>
                <a:cxn ang="0">
                  <a:pos x="170" y="122"/>
                </a:cxn>
                <a:cxn ang="0">
                  <a:pos x="136" y="135"/>
                </a:cxn>
                <a:cxn ang="0">
                  <a:pos x="103" y="146"/>
                </a:cxn>
                <a:cxn ang="0">
                  <a:pos x="75" y="156"/>
                </a:cxn>
                <a:cxn ang="0">
                  <a:pos x="51" y="163"/>
                </a:cxn>
                <a:cxn ang="0">
                  <a:pos x="34" y="166"/>
                </a:cxn>
                <a:cxn ang="0">
                  <a:pos x="20" y="164"/>
                </a:cxn>
                <a:cxn ang="0">
                  <a:pos x="17" y="154"/>
                </a:cxn>
                <a:cxn ang="0">
                  <a:pos x="17" y="144"/>
                </a:cxn>
                <a:cxn ang="0">
                  <a:pos x="20" y="130"/>
                </a:cxn>
                <a:cxn ang="0">
                  <a:pos x="29" y="120"/>
                </a:cxn>
                <a:cxn ang="0">
                  <a:pos x="40" y="115"/>
                </a:cxn>
                <a:cxn ang="0">
                  <a:pos x="55" y="109"/>
                </a:cxn>
                <a:cxn ang="0">
                  <a:pos x="65" y="107"/>
                </a:cxn>
                <a:cxn ang="0">
                  <a:pos x="76" y="103"/>
                </a:cxn>
                <a:cxn ang="0">
                  <a:pos x="88" y="100"/>
                </a:cxn>
                <a:cxn ang="0">
                  <a:pos x="99" y="96"/>
                </a:cxn>
                <a:cxn ang="0">
                  <a:pos x="111" y="92"/>
                </a:cxn>
                <a:cxn ang="0">
                  <a:pos x="126" y="84"/>
                </a:cxn>
                <a:cxn ang="0">
                  <a:pos x="136" y="73"/>
                </a:cxn>
                <a:cxn ang="0">
                  <a:pos x="128" y="60"/>
                </a:cxn>
                <a:cxn ang="0">
                  <a:pos x="117" y="54"/>
                </a:cxn>
                <a:cxn ang="0">
                  <a:pos x="107" y="53"/>
                </a:cxn>
                <a:cxn ang="0">
                  <a:pos x="96" y="52"/>
                </a:cxn>
                <a:cxn ang="0">
                  <a:pos x="82" y="52"/>
                </a:cxn>
                <a:cxn ang="0">
                  <a:pos x="68" y="53"/>
                </a:cxn>
                <a:cxn ang="0">
                  <a:pos x="54" y="53"/>
                </a:cxn>
                <a:cxn ang="0">
                  <a:pos x="40" y="51"/>
                </a:cxn>
                <a:cxn ang="0">
                  <a:pos x="30" y="49"/>
                </a:cxn>
                <a:cxn ang="0">
                  <a:pos x="20" y="46"/>
                </a:cxn>
                <a:cxn ang="0">
                  <a:pos x="9" y="38"/>
                </a:cxn>
                <a:cxn ang="0">
                  <a:pos x="3" y="29"/>
                </a:cxn>
                <a:cxn ang="0">
                  <a:pos x="0" y="17"/>
                </a:cxn>
                <a:cxn ang="0">
                  <a:pos x="6" y="7"/>
                </a:cxn>
              </a:cxnLst>
              <a:rect l="0" t="0" r="r" b="b"/>
              <a:pathLst>
                <a:path w="428" h="166">
                  <a:moveTo>
                    <a:pt x="9" y="6"/>
                  </a:moveTo>
                  <a:lnTo>
                    <a:pt x="9" y="6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23" y="6"/>
                  </a:lnTo>
                  <a:lnTo>
                    <a:pt x="26" y="6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6" y="5"/>
                  </a:lnTo>
                  <a:lnTo>
                    <a:pt x="51" y="4"/>
                  </a:lnTo>
                  <a:lnTo>
                    <a:pt x="58" y="4"/>
                  </a:lnTo>
                  <a:lnTo>
                    <a:pt x="65" y="4"/>
                  </a:lnTo>
                  <a:lnTo>
                    <a:pt x="72" y="4"/>
                  </a:lnTo>
                  <a:lnTo>
                    <a:pt x="79" y="4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02" y="4"/>
                  </a:lnTo>
                  <a:lnTo>
                    <a:pt x="110" y="2"/>
                  </a:lnTo>
                  <a:lnTo>
                    <a:pt x="119" y="2"/>
                  </a:lnTo>
                  <a:lnTo>
                    <a:pt x="128" y="2"/>
                  </a:lnTo>
                  <a:lnTo>
                    <a:pt x="137" y="2"/>
                  </a:lnTo>
                  <a:lnTo>
                    <a:pt x="146" y="2"/>
                  </a:lnTo>
                  <a:lnTo>
                    <a:pt x="154" y="2"/>
                  </a:lnTo>
                  <a:lnTo>
                    <a:pt x="164" y="1"/>
                  </a:lnTo>
                  <a:lnTo>
                    <a:pt x="173" y="1"/>
                  </a:lnTo>
                  <a:lnTo>
                    <a:pt x="182" y="1"/>
                  </a:lnTo>
                  <a:lnTo>
                    <a:pt x="192" y="1"/>
                  </a:lnTo>
                  <a:lnTo>
                    <a:pt x="202" y="1"/>
                  </a:lnTo>
                  <a:lnTo>
                    <a:pt x="212" y="1"/>
                  </a:lnTo>
                  <a:lnTo>
                    <a:pt x="221" y="1"/>
                  </a:lnTo>
                  <a:lnTo>
                    <a:pt x="231" y="1"/>
                  </a:lnTo>
                  <a:lnTo>
                    <a:pt x="240" y="0"/>
                  </a:lnTo>
                  <a:lnTo>
                    <a:pt x="250" y="0"/>
                  </a:lnTo>
                  <a:lnTo>
                    <a:pt x="260" y="0"/>
                  </a:lnTo>
                  <a:lnTo>
                    <a:pt x="269" y="0"/>
                  </a:lnTo>
                  <a:lnTo>
                    <a:pt x="277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3" y="0"/>
                  </a:lnTo>
                  <a:lnTo>
                    <a:pt x="323" y="0"/>
                  </a:lnTo>
                  <a:lnTo>
                    <a:pt x="331" y="0"/>
                  </a:lnTo>
                  <a:lnTo>
                    <a:pt x="339" y="0"/>
                  </a:lnTo>
                  <a:lnTo>
                    <a:pt x="346" y="0"/>
                  </a:lnTo>
                  <a:lnTo>
                    <a:pt x="355" y="1"/>
                  </a:lnTo>
                  <a:lnTo>
                    <a:pt x="362" y="1"/>
                  </a:lnTo>
                  <a:lnTo>
                    <a:pt x="369" y="1"/>
                  </a:lnTo>
                  <a:lnTo>
                    <a:pt x="375" y="1"/>
                  </a:lnTo>
                  <a:lnTo>
                    <a:pt x="383" y="1"/>
                  </a:lnTo>
                  <a:lnTo>
                    <a:pt x="388" y="1"/>
                  </a:lnTo>
                  <a:lnTo>
                    <a:pt x="394" y="1"/>
                  </a:lnTo>
                  <a:lnTo>
                    <a:pt x="398" y="2"/>
                  </a:lnTo>
                  <a:lnTo>
                    <a:pt x="405" y="2"/>
                  </a:lnTo>
                  <a:lnTo>
                    <a:pt x="408" y="2"/>
                  </a:lnTo>
                  <a:lnTo>
                    <a:pt x="414" y="4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21" y="5"/>
                  </a:lnTo>
                  <a:lnTo>
                    <a:pt x="425" y="6"/>
                  </a:lnTo>
                  <a:lnTo>
                    <a:pt x="426" y="6"/>
                  </a:lnTo>
                  <a:lnTo>
                    <a:pt x="428" y="7"/>
                  </a:lnTo>
                  <a:lnTo>
                    <a:pt x="426" y="7"/>
                  </a:lnTo>
                  <a:lnTo>
                    <a:pt x="424" y="9"/>
                  </a:lnTo>
                  <a:lnTo>
                    <a:pt x="420" y="11"/>
                  </a:lnTo>
                  <a:lnTo>
                    <a:pt x="418" y="12"/>
                  </a:lnTo>
                  <a:lnTo>
                    <a:pt x="415" y="13"/>
                  </a:lnTo>
                  <a:lnTo>
                    <a:pt x="410" y="15"/>
                  </a:lnTo>
                  <a:lnTo>
                    <a:pt x="406" y="17"/>
                  </a:lnTo>
                  <a:lnTo>
                    <a:pt x="401" y="20"/>
                  </a:lnTo>
                  <a:lnTo>
                    <a:pt x="396" y="22"/>
                  </a:lnTo>
                  <a:lnTo>
                    <a:pt x="390" y="24"/>
                  </a:lnTo>
                  <a:lnTo>
                    <a:pt x="385" y="28"/>
                  </a:lnTo>
                  <a:lnTo>
                    <a:pt x="379" y="30"/>
                  </a:lnTo>
                  <a:lnTo>
                    <a:pt x="373" y="32"/>
                  </a:lnTo>
                  <a:lnTo>
                    <a:pt x="366" y="36"/>
                  </a:lnTo>
                  <a:lnTo>
                    <a:pt x="359" y="39"/>
                  </a:lnTo>
                  <a:lnTo>
                    <a:pt x="353" y="44"/>
                  </a:lnTo>
                  <a:lnTo>
                    <a:pt x="345" y="46"/>
                  </a:lnTo>
                  <a:lnTo>
                    <a:pt x="336" y="49"/>
                  </a:lnTo>
                  <a:lnTo>
                    <a:pt x="328" y="53"/>
                  </a:lnTo>
                  <a:lnTo>
                    <a:pt x="321" y="57"/>
                  </a:lnTo>
                  <a:lnTo>
                    <a:pt x="312" y="61"/>
                  </a:lnTo>
                  <a:lnTo>
                    <a:pt x="304" y="64"/>
                  </a:lnTo>
                  <a:lnTo>
                    <a:pt x="295" y="68"/>
                  </a:lnTo>
                  <a:lnTo>
                    <a:pt x="287" y="72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1" y="84"/>
                  </a:lnTo>
                  <a:lnTo>
                    <a:pt x="251" y="88"/>
                  </a:lnTo>
                  <a:lnTo>
                    <a:pt x="242" y="92"/>
                  </a:lnTo>
                  <a:lnTo>
                    <a:pt x="233" y="95"/>
                  </a:lnTo>
                  <a:lnTo>
                    <a:pt x="224" y="100"/>
                  </a:lnTo>
                  <a:lnTo>
                    <a:pt x="215" y="103"/>
                  </a:lnTo>
                  <a:lnTo>
                    <a:pt x="205" y="107"/>
                  </a:lnTo>
                  <a:lnTo>
                    <a:pt x="197" y="110"/>
                  </a:lnTo>
                  <a:lnTo>
                    <a:pt x="188" y="114"/>
                  </a:lnTo>
                  <a:lnTo>
                    <a:pt x="179" y="118"/>
                  </a:lnTo>
                  <a:lnTo>
                    <a:pt x="170" y="122"/>
                  </a:lnTo>
                  <a:lnTo>
                    <a:pt x="161" y="125"/>
                  </a:lnTo>
                  <a:lnTo>
                    <a:pt x="151" y="128"/>
                  </a:lnTo>
                  <a:lnTo>
                    <a:pt x="143" y="132"/>
                  </a:lnTo>
                  <a:lnTo>
                    <a:pt x="136" y="135"/>
                  </a:lnTo>
                  <a:lnTo>
                    <a:pt x="127" y="138"/>
                  </a:lnTo>
                  <a:lnTo>
                    <a:pt x="119" y="141"/>
                  </a:lnTo>
                  <a:lnTo>
                    <a:pt x="111" y="144"/>
                  </a:lnTo>
                  <a:lnTo>
                    <a:pt x="103" y="146"/>
                  </a:lnTo>
                  <a:lnTo>
                    <a:pt x="96" y="149"/>
                  </a:lnTo>
                  <a:lnTo>
                    <a:pt x="89" y="151"/>
                  </a:lnTo>
                  <a:lnTo>
                    <a:pt x="82" y="155"/>
                  </a:lnTo>
                  <a:lnTo>
                    <a:pt x="75" y="156"/>
                  </a:lnTo>
                  <a:lnTo>
                    <a:pt x="68" y="158"/>
                  </a:lnTo>
                  <a:lnTo>
                    <a:pt x="63" y="159"/>
                  </a:lnTo>
                  <a:lnTo>
                    <a:pt x="57" y="160"/>
                  </a:lnTo>
                  <a:lnTo>
                    <a:pt x="51" y="163"/>
                  </a:lnTo>
                  <a:lnTo>
                    <a:pt x="47" y="164"/>
                  </a:lnTo>
                  <a:lnTo>
                    <a:pt x="41" y="164"/>
                  </a:lnTo>
                  <a:lnTo>
                    <a:pt x="38" y="166"/>
                  </a:lnTo>
                  <a:lnTo>
                    <a:pt x="34" y="166"/>
                  </a:lnTo>
                  <a:lnTo>
                    <a:pt x="30" y="166"/>
                  </a:lnTo>
                  <a:lnTo>
                    <a:pt x="27" y="166"/>
                  </a:lnTo>
                  <a:lnTo>
                    <a:pt x="25" y="166"/>
                  </a:lnTo>
                  <a:lnTo>
                    <a:pt x="20" y="164"/>
                  </a:lnTo>
                  <a:lnTo>
                    <a:pt x="19" y="163"/>
                  </a:lnTo>
                  <a:lnTo>
                    <a:pt x="18" y="159"/>
                  </a:lnTo>
                  <a:lnTo>
                    <a:pt x="18" y="156"/>
                  </a:lnTo>
                  <a:lnTo>
                    <a:pt x="17" y="154"/>
                  </a:lnTo>
                  <a:lnTo>
                    <a:pt x="17" y="151"/>
                  </a:lnTo>
                  <a:lnTo>
                    <a:pt x="17" y="149"/>
                  </a:lnTo>
                  <a:lnTo>
                    <a:pt x="17" y="146"/>
                  </a:lnTo>
                  <a:lnTo>
                    <a:pt x="17" y="144"/>
                  </a:lnTo>
                  <a:lnTo>
                    <a:pt x="17" y="142"/>
                  </a:lnTo>
                  <a:lnTo>
                    <a:pt x="17" y="138"/>
                  </a:lnTo>
                  <a:lnTo>
                    <a:pt x="19" y="133"/>
                  </a:lnTo>
                  <a:lnTo>
                    <a:pt x="20" y="130"/>
                  </a:lnTo>
                  <a:lnTo>
                    <a:pt x="24" y="126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9" y="120"/>
                  </a:lnTo>
                  <a:lnTo>
                    <a:pt x="32" y="119"/>
                  </a:lnTo>
                  <a:lnTo>
                    <a:pt x="35" y="117"/>
                  </a:lnTo>
                  <a:lnTo>
                    <a:pt x="37" y="116"/>
                  </a:lnTo>
                  <a:lnTo>
                    <a:pt x="40" y="115"/>
                  </a:lnTo>
                  <a:lnTo>
                    <a:pt x="45" y="114"/>
                  </a:lnTo>
                  <a:lnTo>
                    <a:pt x="48" y="112"/>
                  </a:lnTo>
                  <a:lnTo>
                    <a:pt x="54" y="110"/>
                  </a:lnTo>
                  <a:lnTo>
                    <a:pt x="55" y="109"/>
                  </a:lnTo>
                  <a:lnTo>
                    <a:pt x="57" y="109"/>
                  </a:lnTo>
                  <a:lnTo>
                    <a:pt x="60" y="108"/>
                  </a:lnTo>
                  <a:lnTo>
                    <a:pt x="63" y="108"/>
                  </a:lnTo>
                  <a:lnTo>
                    <a:pt x="65" y="107"/>
                  </a:lnTo>
                  <a:lnTo>
                    <a:pt x="67" y="106"/>
                  </a:lnTo>
                  <a:lnTo>
                    <a:pt x="69" y="106"/>
                  </a:lnTo>
                  <a:lnTo>
                    <a:pt x="72" y="104"/>
                  </a:lnTo>
                  <a:lnTo>
                    <a:pt x="76" y="103"/>
                  </a:lnTo>
                  <a:lnTo>
                    <a:pt x="79" y="103"/>
                  </a:lnTo>
                  <a:lnTo>
                    <a:pt x="81" y="102"/>
                  </a:lnTo>
                  <a:lnTo>
                    <a:pt x="85" y="102"/>
                  </a:lnTo>
                  <a:lnTo>
                    <a:pt x="88" y="100"/>
                  </a:lnTo>
                  <a:lnTo>
                    <a:pt x="91" y="100"/>
                  </a:lnTo>
                  <a:lnTo>
                    <a:pt x="94" y="99"/>
                  </a:lnTo>
                  <a:lnTo>
                    <a:pt x="97" y="99"/>
                  </a:lnTo>
                  <a:lnTo>
                    <a:pt x="99" y="96"/>
                  </a:lnTo>
                  <a:lnTo>
                    <a:pt x="102" y="96"/>
                  </a:lnTo>
                  <a:lnTo>
                    <a:pt x="103" y="95"/>
                  </a:lnTo>
                  <a:lnTo>
                    <a:pt x="107" y="94"/>
                  </a:lnTo>
                  <a:lnTo>
                    <a:pt x="111" y="92"/>
                  </a:lnTo>
                  <a:lnTo>
                    <a:pt x="116" y="89"/>
                  </a:lnTo>
                  <a:lnTo>
                    <a:pt x="119" y="88"/>
                  </a:lnTo>
                  <a:lnTo>
                    <a:pt x="123" y="86"/>
                  </a:lnTo>
                  <a:lnTo>
                    <a:pt x="126" y="84"/>
                  </a:lnTo>
                  <a:lnTo>
                    <a:pt x="129" y="81"/>
                  </a:lnTo>
                  <a:lnTo>
                    <a:pt x="130" y="79"/>
                  </a:lnTo>
                  <a:lnTo>
                    <a:pt x="132" y="77"/>
                  </a:lnTo>
                  <a:lnTo>
                    <a:pt x="136" y="73"/>
                  </a:lnTo>
                  <a:lnTo>
                    <a:pt x="136" y="69"/>
                  </a:lnTo>
                  <a:lnTo>
                    <a:pt x="133" y="64"/>
                  </a:lnTo>
                  <a:lnTo>
                    <a:pt x="131" y="61"/>
                  </a:lnTo>
                  <a:lnTo>
                    <a:pt x="128" y="60"/>
                  </a:lnTo>
                  <a:lnTo>
                    <a:pt x="126" y="57"/>
                  </a:lnTo>
                  <a:lnTo>
                    <a:pt x="122" y="56"/>
                  </a:lnTo>
                  <a:lnTo>
                    <a:pt x="119" y="56"/>
                  </a:lnTo>
                  <a:lnTo>
                    <a:pt x="117" y="54"/>
                  </a:lnTo>
                  <a:lnTo>
                    <a:pt x="115" y="54"/>
                  </a:lnTo>
                  <a:lnTo>
                    <a:pt x="112" y="54"/>
                  </a:lnTo>
                  <a:lnTo>
                    <a:pt x="110" y="53"/>
                  </a:lnTo>
                  <a:lnTo>
                    <a:pt x="107" y="53"/>
                  </a:lnTo>
                  <a:lnTo>
                    <a:pt x="105" y="53"/>
                  </a:lnTo>
                  <a:lnTo>
                    <a:pt x="102" y="53"/>
                  </a:lnTo>
                  <a:lnTo>
                    <a:pt x="99" y="53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89" y="52"/>
                  </a:lnTo>
                  <a:lnTo>
                    <a:pt x="87" y="52"/>
                  </a:lnTo>
                  <a:lnTo>
                    <a:pt x="82" y="52"/>
                  </a:lnTo>
                  <a:lnTo>
                    <a:pt x="79" y="52"/>
                  </a:lnTo>
                  <a:lnTo>
                    <a:pt x="76" y="53"/>
                  </a:lnTo>
                  <a:lnTo>
                    <a:pt x="72" y="53"/>
                  </a:lnTo>
                  <a:lnTo>
                    <a:pt x="68" y="53"/>
                  </a:lnTo>
                  <a:lnTo>
                    <a:pt x="65" y="53"/>
                  </a:lnTo>
                  <a:lnTo>
                    <a:pt x="60" y="53"/>
                  </a:lnTo>
                  <a:lnTo>
                    <a:pt x="57" y="53"/>
                  </a:lnTo>
                  <a:lnTo>
                    <a:pt x="54" y="53"/>
                  </a:lnTo>
                  <a:lnTo>
                    <a:pt x="50" y="53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0" y="51"/>
                  </a:lnTo>
                  <a:lnTo>
                    <a:pt x="38" y="51"/>
                  </a:lnTo>
                  <a:lnTo>
                    <a:pt x="36" y="51"/>
                  </a:lnTo>
                  <a:lnTo>
                    <a:pt x="34" y="49"/>
                  </a:lnTo>
                  <a:lnTo>
                    <a:pt x="30" y="49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3"/>
                  </a:lnTo>
                  <a:lnTo>
                    <a:pt x="10" y="40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5" y="33"/>
                  </a:lnTo>
                  <a:lnTo>
                    <a:pt x="4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4" y="8"/>
                  </a:lnTo>
                  <a:lnTo>
                    <a:pt x="6" y="7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3" name="Freeform 176"/>
            <p:cNvSpPr>
              <a:spLocks/>
            </p:cNvSpPr>
            <p:nvPr/>
          </p:nvSpPr>
          <p:spPr bwMode="auto">
            <a:xfrm>
              <a:off x="4482" y="1952"/>
              <a:ext cx="580" cy="505"/>
            </a:xfrm>
            <a:custGeom>
              <a:avLst/>
              <a:gdLst/>
              <a:ahLst/>
              <a:cxnLst>
                <a:cxn ang="0">
                  <a:pos x="105" y="7"/>
                </a:cxn>
                <a:cxn ang="0">
                  <a:pos x="116" y="17"/>
                </a:cxn>
                <a:cxn ang="0">
                  <a:pos x="133" y="33"/>
                </a:cxn>
                <a:cxn ang="0">
                  <a:pos x="154" y="54"/>
                </a:cxn>
                <a:cxn ang="0">
                  <a:pos x="179" y="77"/>
                </a:cxn>
                <a:cxn ang="0">
                  <a:pos x="206" y="103"/>
                </a:cxn>
                <a:cxn ang="0">
                  <a:pos x="236" y="130"/>
                </a:cxn>
                <a:cxn ang="0">
                  <a:pos x="264" y="159"/>
                </a:cxn>
                <a:cxn ang="0">
                  <a:pos x="294" y="188"/>
                </a:cxn>
                <a:cxn ang="0">
                  <a:pos x="322" y="215"/>
                </a:cxn>
                <a:cxn ang="0">
                  <a:pos x="349" y="241"/>
                </a:cxn>
                <a:cxn ang="0">
                  <a:pos x="372" y="265"/>
                </a:cxn>
                <a:cxn ang="0">
                  <a:pos x="392" y="285"/>
                </a:cxn>
                <a:cxn ang="0">
                  <a:pos x="407" y="302"/>
                </a:cxn>
                <a:cxn ang="0">
                  <a:pos x="415" y="314"/>
                </a:cxn>
                <a:cxn ang="0">
                  <a:pos x="417" y="319"/>
                </a:cxn>
                <a:cxn ang="0">
                  <a:pos x="404" y="315"/>
                </a:cxn>
                <a:cxn ang="0">
                  <a:pos x="384" y="308"/>
                </a:cxn>
                <a:cxn ang="0">
                  <a:pos x="357" y="299"/>
                </a:cxn>
                <a:cxn ang="0">
                  <a:pos x="328" y="287"/>
                </a:cxn>
                <a:cxn ang="0">
                  <a:pos x="292" y="275"/>
                </a:cxn>
                <a:cxn ang="0">
                  <a:pos x="256" y="260"/>
                </a:cxn>
                <a:cxn ang="0">
                  <a:pos x="218" y="245"/>
                </a:cxn>
                <a:cxn ang="0">
                  <a:pos x="179" y="230"/>
                </a:cxn>
                <a:cxn ang="0">
                  <a:pos x="143" y="214"/>
                </a:cxn>
                <a:cxn ang="0">
                  <a:pos x="107" y="198"/>
                </a:cxn>
                <a:cxn ang="0">
                  <a:pos x="75" y="182"/>
                </a:cxn>
                <a:cxn ang="0">
                  <a:pos x="46" y="168"/>
                </a:cxn>
                <a:cxn ang="0">
                  <a:pos x="24" y="156"/>
                </a:cxn>
                <a:cxn ang="0">
                  <a:pos x="8" y="145"/>
                </a:cxn>
                <a:cxn ang="0">
                  <a:pos x="0" y="135"/>
                </a:cxn>
                <a:cxn ang="0">
                  <a:pos x="4" y="124"/>
                </a:cxn>
                <a:cxn ang="0">
                  <a:pos x="15" y="111"/>
                </a:cxn>
                <a:cxn ang="0">
                  <a:pos x="26" y="107"/>
                </a:cxn>
                <a:cxn ang="0">
                  <a:pos x="36" y="107"/>
                </a:cxn>
                <a:cxn ang="0">
                  <a:pos x="48" y="111"/>
                </a:cxn>
                <a:cxn ang="0">
                  <a:pos x="63" y="117"/>
                </a:cxn>
                <a:cxn ang="0">
                  <a:pos x="72" y="122"/>
                </a:cxn>
                <a:cxn ang="0">
                  <a:pos x="83" y="128"/>
                </a:cxn>
                <a:cxn ang="0">
                  <a:pos x="95" y="135"/>
                </a:cxn>
                <a:cxn ang="0">
                  <a:pos x="106" y="142"/>
                </a:cxn>
                <a:cxn ang="0">
                  <a:pos x="116" y="145"/>
                </a:cxn>
                <a:cxn ang="0">
                  <a:pos x="127" y="150"/>
                </a:cxn>
                <a:cxn ang="0">
                  <a:pos x="143" y="152"/>
                </a:cxn>
                <a:cxn ang="0">
                  <a:pos x="151" y="149"/>
                </a:cxn>
                <a:cxn ang="0">
                  <a:pos x="155" y="141"/>
                </a:cxn>
                <a:cxn ang="0">
                  <a:pos x="151" y="128"/>
                </a:cxn>
                <a:cxn ang="0">
                  <a:pos x="140" y="112"/>
                </a:cxn>
                <a:cxn ang="0">
                  <a:pos x="129" y="99"/>
                </a:cxn>
                <a:cxn ang="0">
                  <a:pos x="119" y="89"/>
                </a:cxn>
                <a:cxn ang="0">
                  <a:pos x="106" y="78"/>
                </a:cxn>
                <a:cxn ang="0">
                  <a:pos x="96" y="67"/>
                </a:cxn>
                <a:cxn ang="0">
                  <a:pos x="88" y="57"/>
                </a:cxn>
                <a:cxn ang="0">
                  <a:pos x="79" y="42"/>
                </a:cxn>
                <a:cxn ang="0">
                  <a:pos x="76" y="26"/>
                </a:cxn>
                <a:cxn ang="0">
                  <a:pos x="78" y="15"/>
                </a:cxn>
                <a:cxn ang="0">
                  <a:pos x="84" y="4"/>
                </a:cxn>
                <a:cxn ang="0">
                  <a:pos x="97" y="1"/>
                </a:cxn>
              </a:cxnLst>
              <a:rect l="0" t="0" r="r" b="b"/>
              <a:pathLst>
                <a:path w="420" h="320">
                  <a:moveTo>
                    <a:pt x="99" y="2"/>
                  </a:moveTo>
                  <a:lnTo>
                    <a:pt x="101" y="3"/>
                  </a:lnTo>
                  <a:lnTo>
                    <a:pt x="103" y="6"/>
                  </a:lnTo>
                  <a:lnTo>
                    <a:pt x="105" y="7"/>
                  </a:lnTo>
                  <a:lnTo>
                    <a:pt x="107" y="10"/>
                  </a:lnTo>
                  <a:lnTo>
                    <a:pt x="109" y="11"/>
                  </a:lnTo>
                  <a:lnTo>
                    <a:pt x="113" y="15"/>
                  </a:lnTo>
                  <a:lnTo>
                    <a:pt x="116" y="17"/>
                  </a:lnTo>
                  <a:lnTo>
                    <a:pt x="119" y="22"/>
                  </a:lnTo>
                  <a:lnTo>
                    <a:pt x="124" y="25"/>
                  </a:lnTo>
                  <a:lnTo>
                    <a:pt x="128" y="30"/>
                  </a:lnTo>
                  <a:lnTo>
                    <a:pt x="133" y="33"/>
                  </a:lnTo>
                  <a:lnTo>
                    <a:pt x="137" y="38"/>
                  </a:lnTo>
                  <a:lnTo>
                    <a:pt x="143" y="43"/>
                  </a:lnTo>
                  <a:lnTo>
                    <a:pt x="148" y="49"/>
                  </a:lnTo>
                  <a:lnTo>
                    <a:pt x="154" y="54"/>
                  </a:lnTo>
                  <a:lnTo>
                    <a:pt x="160" y="58"/>
                  </a:lnTo>
                  <a:lnTo>
                    <a:pt x="167" y="64"/>
                  </a:lnTo>
                  <a:lnTo>
                    <a:pt x="173" y="71"/>
                  </a:lnTo>
                  <a:lnTo>
                    <a:pt x="179" y="77"/>
                  </a:lnTo>
                  <a:lnTo>
                    <a:pt x="186" y="82"/>
                  </a:lnTo>
                  <a:lnTo>
                    <a:pt x="192" y="89"/>
                  </a:lnTo>
                  <a:lnTo>
                    <a:pt x="199" y="96"/>
                  </a:lnTo>
                  <a:lnTo>
                    <a:pt x="206" y="103"/>
                  </a:lnTo>
                  <a:lnTo>
                    <a:pt x="214" y="110"/>
                  </a:lnTo>
                  <a:lnTo>
                    <a:pt x="220" y="117"/>
                  </a:lnTo>
                  <a:lnTo>
                    <a:pt x="228" y="124"/>
                  </a:lnTo>
                  <a:lnTo>
                    <a:pt x="236" y="130"/>
                  </a:lnTo>
                  <a:lnTo>
                    <a:pt x="242" y="138"/>
                  </a:lnTo>
                  <a:lnTo>
                    <a:pt x="250" y="145"/>
                  </a:lnTo>
                  <a:lnTo>
                    <a:pt x="258" y="152"/>
                  </a:lnTo>
                  <a:lnTo>
                    <a:pt x="264" y="159"/>
                  </a:lnTo>
                  <a:lnTo>
                    <a:pt x="272" y="167"/>
                  </a:lnTo>
                  <a:lnTo>
                    <a:pt x="280" y="173"/>
                  </a:lnTo>
                  <a:lnTo>
                    <a:pt x="287" y="181"/>
                  </a:lnTo>
                  <a:lnTo>
                    <a:pt x="294" y="188"/>
                  </a:lnTo>
                  <a:lnTo>
                    <a:pt x="301" y="194"/>
                  </a:lnTo>
                  <a:lnTo>
                    <a:pt x="309" y="201"/>
                  </a:lnTo>
                  <a:lnTo>
                    <a:pt x="315" y="209"/>
                  </a:lnTo>
                  <a:lnTo>
                    <a:pt x="322" y="215"/>
                  </a:lnTo>
                  <a:lnTo>
                    <a:pt x="329" y="222"/>
                  </a:lnTo>
                  <a:lnTo>
                    <a:pt x="335" y="229"/>
                  </a:lnTo>
                  <a:lnTo>
                    <a:pt x="342" y="236"/>
                  </a:lnTo>
                  <a:lnTo>
                    <a:pt x="349" y="241"/>
                  </a:lnTo>
                  <a:lnTo>
                    <a:pt x="355" y="248"/>
                  </a:lnTo>
                  <a:lnTo>
                    <a:pt x="361" y="254"/>
                  </a:lnTo>
                  <a:lnTo>
                    <a:pt x="366" y="260"/>
                  </a:lnTo>
                  <a:lnTo>
                    <a:pt x="372" y="265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7" y="281"/>
                  </a:lnTo>
                  <a:lnTo>
                    <a:pt x="392" y="285"/>
                  </a:lnTo>
                  <a:lnTo>
                    <a:pt x="396" y="291"/>
                  </a:lnTo>
                  <a:lnTo>
                    <a:pt x="401" y="295"/>
                  </a:lnTo>
                  <a:lnTo>
                    <a:pt x="404" y="299"/>
                  </a:lnTo>
                  <a:lnTo>
                    <a:pt x="407" y="302"/>
                  </a:lnTo>
                  <a:lnTo>
                    <a:pt x="410" y="305"/>
                  </a:lnTo>
                  <a:lnTo>
                    <a:pt x="412" y="309"/>
                  </a:lnTo>
                  <a:lnTo>
                    <a:pt x="415" y="312"/>
                  </a:lnTo>
                  <a:lnTo>
                    <a:pt x="415" y="314"/>
                  </a:lnTo>
                  <a:lnTo>
                    <a:pt x="417" y="316"/>
                  </a:lnTo>
                  <a:lnTo>
                    <a:pt x="418" y="318"/>
                  </a:lnTo>
                  <a:lnTo>
                    <a:pt x="420" y="320"/>
                  </a:lnTo>
                  <a:lnTo>
                    <a:pt x="417" y="319"/>
                  </a:lnTo>
                  <a:lnTo>
                    <a:pt x="414" y="318"/>
                  </a:lnTo>
                  <a:lnTo>
                    <a:pt x="411" y="317"/>
                  </a:lnTo>
                  <a:lnTo>
                    <a:pt x="407" y="316"/>
                  </a:lnTo>
                  <a:lnTo>
                    <a:pt x="404" y="315"/>
                  </a:lnTo>
                  <a:lnTo>
                    <a:pt x="398" y="314"/>
                  </a:lnTo>
                  <a:lnTo>
                    <a:pt x="394" y="311"/>
                  </a:lnTo>
                  <a:lnTo>
                    <a:pt x="390" y="310"/>
                  </a:lnTo>
                  <a:lnTo>
                    <a:pt x="384" y="308"/>
                  </a:lnTo>
                  <a:lnTo>
                    <a:pt x="377" y="305"/>
                  </a:lnTo>
                  <a:lnTo>
                    <a:pt x="372" y="304"/>
                  </a:lnTo>
                  <a:lnTo>
                    <a:pt x="365" y="302"/>
                  </a:lnTo>
                  <a:lnTo>
                    <a:pt x="357" y="299"/>
                  </a:lnTo>
                  <a:lnTo>
                    <a:pt x="351" y="296"/>
                  </a:lnTo>
                  <a:lnTo>
                    <a:pt x="343" y="294"/>
                  </a:lnTo>
                  <a:lnTo>
                    <a:pt x="336" y="291"/>
                  </a:lnTo>
                  <a:lnTo>
                    <a:pt x="328" y="287"/>
                  </a:lnTo>
                  <a:lnTo>
                    <a:pt x="319" y="284"/>
                  </a:lnTo>
                  <a:lnTo>
                    <a:pt x="311" y="281"/>
                  </a:lnTo>
                  <a:lnTo>
                    <a:pt x="302" y="278"/>
                  </a:lnTo>
                  <a:lnTo>
                    <a:pt x="292" y="275"/>
                  </a:lnTo>
                  <a:lnTo>
                    <a:pt x="284" y="271"/>
                  </a:lnTo>
                  <a:lnTo>
                    <a:pt x="274" y="267"/>
                  </a:lnTo>
                  <a:lnTo>
                    <a:pt x="266" y="264"/>
                  </a:lnTo>
                  <a:lnTo>
                    <a:pt x="256" y="260"/>
                  </a:lnTo>
                  <a:lnTo>
                    <a:pt x="247" y="256"/>
                  </a:lnTo>
                  <a:lnTo>
                    <a:pt x="237" y="253"/>
                  </a:lnTo>
                  <a:lnTo>
                    <a:pt x="228" y="249"/>
                  </a:lnTo>
                  <a:lnTo>
                    <a:pt x="218" y="245"/>
                  </a:lnTo>
                  <a:lnTo>
                    <a:pt x="209" y="241"/>
                  </a:lnTo>
                  <a:lnTo>
                    <a:pt x="199" y="237"/>
                  </a:lnTo>
                  <a:lnTo>
                    <a:pt x="189" y="233"/>
                  </a:lnTo>
                  <a:lnTo>
                    <a:pt x="179" y="230"/>
                  </a:lnTo>
                  <a:lnTo>
                    <a:pt x="170" y="225"/>
                  </a:lnTo>
                  <a:lnTo>
                    <a:pt x="160" y="221"/>
                  </a:lnTo>
                  <a:lnTo>
                    <a:pt x="151" y="217"/>
                  </a:lnTo>
                  <a:lnTo>
                    <a:pt x="143" y="214"/>
                  </a:lnTo>
                  <a:lnTo>
                    <a:pt x="133" y="209"/>
                  </a:lnTo>
                  <a:lnTo>
                    <a:pt x="124" y="206"/>
                  </a:lnTo>
                  <a:lnTo>
                    <a:pt x="116" y="201"/>
                  </a:lnTo>
                  <a:lnTo>
                    <a:pt x="107" y="198"/>
                  </a:lnTo>
                  <a:lnTo>
                    <a:pt x="98" y="194"/>
                  </a:lnTo>
                  <a:lnTo>
                    <a:pt x="89" y="190"/>
                  </a:lnTo>
                  <a:lnTo>
                    <a:pt x="82" y="186"/>
                  </a:lnTo>
                  <a:lnTo>
                    <a:pt x="75" y="182"/>
                  </a:lnTo>
                  <a:lnTo>
                    <a:pt x="67" y="178"/>
                  </a:lnTo>
                  <a:lnTo>
                    <a:pt x="60" y="175"/>
                  </a:lnTo>
                  <a:lnTo>
                    <a:pt x="53" y="172"/>
                  </a:lnTo>
                  <a:lnTo>
                    <a:pt x="46" y="168"/>
                  </a:lnTo>
                  <a:lnTo>
                    <a:pt x="41" y="165"/>
                  </a:lnTo>
                  <a:lnTo>
                    <a:pt x="34" y="162"/>
                  </a:lnTo>
                  <a:lnTo>
                    <a:pt x="30" y="159"/>
                  </a:lnTo>
                  <a:lnTo>
                    <a:pt x="24" y="156"/>
                  </a:lnTo>
                  <a:lnTo>
                    <a:pt x="20" y="153"/>
                  </a:lnTo>
                  <a:lnTo>
                    <a:pt x="15" y="150"/>
                  </a:lnTo>
                  <a:lnTo>
                    <a:pt x="11" y="149"/>
                  </a:lnTo>
                  <a:lnTo>
                    <a:pt x="8" y="145"/>
                  </a:lnTo>
                  <a:lnTo>
                    <a:pt x="5" y="143"/>
                  </a:lnTo>
                  <a:lnTo>
                    <a:pt x="3" y="140"/>
                  </a:lnTo>
                  <a:lnTo>
                    <a:pt x="2" y="138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3" y="126"/>
                  </a:lnTo>
                  <a:lnTo>
                    <a:pt x="4" y="124"/>
                  </a:lnTo>
                  <a:lnTo>
                    <a:pt x="5" y="121"/>
                  </a:lnTo>
                  <a:lnTo>
                    <a:pt x="9" y="117"/>
                  </a:lnTo>
                  <a:lnTo>
                    <a:pt x="12" y="113"/>
                  </a:lnTo>
                  <a:lnTo>
                    <a:pt x="15" y="111"/>
                  </a:lnTo>
                  <a:lnTo>
                    <a:pt x="19" y="109"/>
                  </a:lnTo>
                  <a:lnTo>
                    <a:pt x="21" y="107"/>
                  </a:lnTo>
                  <a:lnTo>
                    <a:pt x="23" y="107"/>
                  </a:lnTo>
                  <a:lnTo>
                    <a:pt x="26" y="107"/>
                  </a:lnTo>
                  <a:lnTo>
                    <a:pt x="27" y="107"/>
                  </a:lnTo>
                  <a:lnTo>
                    <a:pt x="31" y="106"/>
                  </a:lnTo>
                  <a:lnTo>
                    <a:pt x="33" y="106"/>
                  </a:lnTo>
                  <a:lnTo>
                    <a:pt x="36" y="107"/>
                  </a:lnTo>
                  <a:lnTo>
                    <a:pt x="39" y="107"/>
                  </a:lnTo>
                  <a:lnTo>
                    <a:pt x="42" y="109"/>
                  </a:lnTo>
                  <a:lnTo>
                    <a:pt x="45" y="110"/>
                  </a:lnTo>
                  <a:lnTo>
                    <a:pt x="48" y="111"/>
                  </a:lnTo>
                  <a:lnTo>
                    <a:pt x="53" y="113"/>
                  </a:lnTo>
                  <a:lnTo>
                    <a:pt x="57" y="114"/>
                  </a:lnTo>
                  <a:lnTo>
                    <a:pt x="61" y="117"/>
                  </a:lnTo>
                  <a:lnTo>
                    <a:pt x="63" y="117"/>
                  </a:lnTo>
                  <a:lnTo>
                    <a:pt x="65" y="118"/>
                  </a:lnTo>
                  <a:lnTo>
                    <a:pt x="67" y="120"/>
                  </a:lnTo>
                  <a:lnTo>
                    <a:pt x="70" y="121"/>
                  </a:lnTo>
                  <a:lnTo>
                    <a:pt x="72" y="122"/>
                  </a:lnTo>
                  <a:lnTo>
                    <a:pt x="75" y="124"/>
                  </a:lnTo>
                  <a:lnTo>
                    <a:pt x="77" y="125"/>
                  </a:lnTo>
                  <a:lnTo>
                    <a:pt x="79" y="127"/>
                  </a:lnTo>
                  <a:lnTo>
                    <a:pt x="83" y="128"/>
                  </a:lnTo>
                  <a:lnTo>
                    <a:pt x="85" y="129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95" y="135"/>
                  </a:lnTo>
                  <a:lnTo>
                    <a:pt x="97" y="137"/>
                  </a:lnTo>
                  <a:lnTo>
                    <a:pt x="99" y="138"/>
                  </a:lnTo>
                  <a:lnTo>
                    <a:pt x="103" y="140"/>
                  </a:lnTo>
                  <a:lnTo>
                    <a:pt x="106" y="142"/>
                  </a:lnTo>
                  <a:lnTo>
                    <a:pt x="108" y="143"/>
                  </a:lnTo>
                  <a:lnTo>
                    <a:pt x="111" y="144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8" y="146"/>
                  </a:lnTo>
                  <a:lnTo>
                    <a:pt x="120" y="148"/>
                  </a:lnTo>
                  <a:lnTo>
                    <a:pt x="123" y="149"/>
                  </a:lnTo>
                  <a:lnTo>
                    <a:pt x="127" y="150"/>
                  </a:lnTo>
                  <a:lnTo>
                    <a:pt x="133" y="151"/>
                  </a:lnTo>
                  <a:lnTo>
                    <a:pt x="136" y="152"/>
                  </a:lnTo>
                  <a:lnTo>
                    <a:pt x="139" y="152"/>
                  </a:lnTo>
                  <a:lnTo>
                    <a:pt x="143" y="152"/>
                  </a:lnTo>
                  <a:lnTo>
                    <a:pt x="145" y="152"/>
                  </a:lnTo>
                  <a:lnTo>
                    <a:pt x="147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4" y="148"/>
                  </a:lnTo>
                  <a:lnTo>
                    <a:pt x="154" y="145"/>
                  </a:lnTo>
                  <a:lnTo>
                    <a:pt x="155" y="143"/>
                  </a:lnTo>
                  <a:lnTo>
                    <a:pt x="155" y="141"/>
                  </a:lnTo>
                  <a:lnTo>
                    <a:pt x="155" y="138"/>
                  </a:lnTo>
                  <a:lnTo>
                    <a:pt x="154" y="135"/>
                  </a:lnTo>
                  <a:lnTo>
                    <a:pt x="153" y="132"/>
                  </a:lnTo>
                  <a:lnTo>
                    <a:pt x="151" y="128"/>
                  </a:lnTo>
                  <a:lnTo>
                    <a:pt x="149" y="125"/>
                  </a:lnTo>
                  <a:lnTo>
                    <a:pt x="146" y="120"/>
                  </a:lnTo>
                  <a:lnTo>
                    <a:pt x="144" y="117"/>
                  </a:lnTo>
                  <a:lnTo>
                    <a:pt x="140" y="112"/>
                  </a:lnTo>
                  <a:lnTo>
                    <a:pt x="137" y="107"/>
                  </a:lnTo>
                  <a:lnTo>
                    <a:pt x="134" y="104"/>
                  </a:lnTo>
                  <a:lnTo>
                    <a:pt x="133" y="103"/>
                  </a:lnTo>
                  <a:lnTo>
                    <a:pt x="129" y="99"/>
                  </a:lnTo>
                  <a:lnTo>
                    <a:pt x="127" y="97"/>
                  </a:lnTo>
                  <a:lnTo>
                    <a:pt x="124" y="95"/>
                  </a:lnTo>
                  <a:lnTo>
                    <a:pt x="122" y="93"/>
                  </a:lnTo>
                  <a:lnTo>
                    <a:pt x="119" y="89"/>
                  </a:lnTo>
                  <a:lnTo>
                    <a:pt x="116" y="87"/>
                  </a:lnTo>
                  <a:lnTo>
                    <a:pt x="113" y="85"/>
                  </a:lnTo>
                  <a:lnTo>
                    <a:pt x="109" y="81"/>
                  </a:lnTo>
                  <a:lnTo>
                    <a:pt x="106" y="78"/>
                  </a:lnTo>
                  <a:lnTo>
                    <a:pt x="104" y="75"/>
                  </a:lnTo>
                  <a:lnTo>
                    <a:pt x="102" y="72"/>
                  </a:lnTo>
                  <a:lnTo>
                    <a:pt x="98" y="71"/>
                  </a:lnTo>
                  <a:lnTo>
                    <a:pt x="96" y="67"/>
                  </a:lnTo>
                  <a:lnTo>
                    <a:pt x="95" y="65"/>
                  </a:lnTo>
                  <a:lnTo>
                    <a:pt x="93" y="62"/>
                  </a:lnTo>
                  <a:lnTo>
                    <a:pt x="91" y="59"/>
                  </a:lnTo>
                  <a:lnTo>
                    <a:pt x="88" y="57"/>
                  </a:lnTo>
                  <a:lnTo>
                    <a:pt x="88" y="55"/>
                  </a:lnTo>
                  <a:lnTo>
                    <a:pt x="85" y="50"/>
                  </a:lnTo>
                  <a:lnTo>
                    <a:pt x="83" y="47"/>
                  </a:lnTo>
                  <a:lnTo>
                    <a:pt x="79" y="42"/>
                  </a:lnTo>
                  <a:lnTo>
                    <a:pt x="78" y="38"/>
                  </a:lnTo>
                  <a:lnTo>
                    <a:pt x="77" y="34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76" y="23"/>
                  </a:lnTo>
                  <a:lnTo>
                    <a:pt x="76" y="21"/>
                  </a:lnTo>
                  <a:lnTo>
                    <a:pt x="78" y="18"/>
                  </a:lnTo>
                  <a:lnTo>
                    <a:pt x="78" y="15"/>
                  </a:lnTo>
                  <a:lnTo>
                    <a:pt x="79" y="12"/>
                  </a:lnTo>
                  <a:lnTo>
                    <a:pt x="81" y="10"/>
                  </a:lnTo>
                  <a:lnTo>
                    <a:pt x="82" y="8"/>
                  </a:lnTo>
                  <a:lnTo>
                    <a:pt x="84" y="4"/>
                  </a:lnTo>
                  <a:lnTo>
                    <a:pt x="88" y="2"/>
                  </a:lnTo>
                  <a:lnTo>
                    <a:pt x="92" y="1"/>
                  </a:lnTo>
                  <a:lnTo>
                    <a:pt x="95" y="0"/>
                  </a:lnTo>
                  <a:lnTo>
                    <a:pt x="97" y="1"/>
                  </a:lnTo>
                  <a:lnTo>
                    <a:pt x="99" y="2"/>
                  </a:lnTo>
                  <a:lnTo>
                    <a:pt x="99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4" name="Freeform 177"/>
            <p:cNvSpPr>
              <a:spLocks/>
            </p:cNvSpPr>
            <p:nvPr/>
          </p:nvSpPr>
          <p:spPr bwMode="auto">
            <a:xfrm>
              <a:off x="3992" y="762"/>
              <a:ext cx="330" cy="867"/>
            </a:xfrm>
            <a:custGeom>
              <a:avLst/>
              <a:gdLst/>
              <a:ahLst/>
              <a:cxnLst>
                <a:cxn ang="0">
                  <a:pos x="244" y="443"/>
                </a:cxn>
                <a:cxn ang="0">
                  <a:pos x="238" y="431"/>
                </a:cxn>
                <a:cxn ang="0">
                  <a:pos x="228" y="412"/>
                </a:cxn>
                <a:cxn ang="0">
                  <a:pos x="214" y="386"/>
                </a:cxn>
                <a:cxn ang="0">
                  <a:pos x="197" y="354"/>
                </a:cxn>
                <a:cxn ang="0">
                  <a:pos x="179" y="317"/>
                </a:cxn>
                <a:cxn ang="0">
                  <a:pos x="157" y="277"/>
                </a:cxn>
                <a:cxn ang="0">
                  <a:pos x="136" y="237"/>
                </a:cxn>
                <a:cxn ang="0">
                  <a:pos x="114" y="196"/>
                </a:cxn>
                <a:cxn ang="0">
                  <a:pos x="92" y="156"/>
                </a:cxn>
                <a:cxn ang="0">
                  <a:pos x="71" y="117"/>
                </a:cxn>
                <a:cxn ang="0">
                  <a:pos x="52" y="81"/>
                </a:cxn>
                <a:cxn ang="0">
                  <a:pos x="35" y="50"/>
                </a:cxn>
                <a:cxn ang="0">
                  <a:pos x="19" y="26"/>
                </a:cxn>
                <a:cxn ang="0">
                  <a:pos x="8" y="9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27"/>
                </a:cxn>
                <a:cxn ang="0">
                  <a:pos x="6" y="54"/>
                </a:cxn>
                <a:cxn ang="0">
                  <a:pos x="10" y="88"/>
                </a:cxn>
                <a:cxn ang="0">
                  <a:pos x="16" y="127"/>
                </a:cxn>
                <a:cxn ang="0">
                  <a:pos x="21" y="169"/>
                </a:cxn>
                <a:cxn ang="0">
                  <a:pos x="28" y="215"/>
                </a:cxn>
                <a:cxn ang="0">
                  <a:pos x="35" y="262"/>
                </a:cxn>
                <a:cxn ang="0">
                  <a:pos x="43" y="308"/>
                </a:cxn>
                <a:cxn ang="0">
                  <a:pos x="51" y="354"/>
                </a:cxn>
                <a:cxn ang="0">
                  <a:pos x="58" y="396"/>
                </a:cxn>
                <a:cxn ang="0">
                  <a:pos x="66" y="435"/>
                </a:cxn>
                <a:cxn ang="0">
                  <a:pos x="72" y="468"/>
                </a:cxn>
                <a:cxn ang="0">
                  <a:pos x="79" y="496"/>
                </a:cxn>
                <a:cxn ang="0">
                  <a:pos x="85" y="514"/>
                </a:cxn>
                <a:cxn ang="0">
                  <a:pos x="91" y="525"/>
                </a:cxn>
                <a:cxn ang="0">
                  <a:pos x="100" y="522"/>
                </a:cxn>
                <a:cxn ang="0">
                  <a:pos x="110" y="517"/>
                </a:cxn>
                <a:cxn ang="0">
                  <a:pos x="120" y="507"/>
                </a:cxn>
                <a:cxn ang="0">
                  <a:pos x="123" y="497"/>
                </a:cxn>
                <a:cxn ang="0">
                  <a:pos x="123" y="483"/>
                </a:cxn>
                <a:cxn ang="0">
                  <a:pos x="122" y="468"/>
                </a:cxn>
                <a:cxn ang="0">
                  <a:pos x="120" y="457"/>
                </a:cxn>
                <a:cxn ang="0">
                  <a:pos x="118" y="444"/>
                </a:cxn>
                <a:cxn ang="0">
                  <a:pos x="113" y="431"/>
                </a:cxn>
                <a:cxn ang="0">
                  <a:pos x="110" y="417"/>
                </a:cxn>
                <a:cxn ang="0">
                  <a:pos x="105" y="402"/>
                </a:cxn>
                <a:cxn ang="0">
                  <a:pos x="103" y="389"/>
                </a:cxn>
                <a:cxn ang="0">
                  <a:pos x="102" y="378"/>
                </a:cxn>
                <a:cxn ang="0">
                  <a:pos x="103" y="367"/>
                </a:cxn>
                <a:cxn ang="0">
                  <a:pos x="104" y="358"/>
                </a:cxn>
                <a:cxn ang="0">
                  <a:pos x="110" y="348"/>
                </a:cxn>
                <a:cxn ang="0">
                  <a:pos x="119" y="347"/>
                </a:cxn>
                <a:cxn ang="0">
                  <a:pos x="130" y="354"/>
                </a:cxn>
                <a:cxn ang="0">
                  <a:pos x="143" y="367"/>
                </a:cxn>
                <a:cxn ang="0">
                  <a:pos x="150" y="379"/>
                </a:cxn>
                <a:cxn ang="0">
                  <a:pos x="157" y="394"/>
                </a:cxn>
                <a:cxn ang="0">
                  <a:pos x="166" y="410"/>
                </a:cxn>
                <a:cxn ang="0">
                  <a:pos x="175" y="425"/>
                </a:cxn>
                <a:cxn ang="0">
                  <a:pos x="183" y="437"/>
                </a:cxn>
                <a:cxn ang="0">
                  <a:pos x="193" y="450"/>
                </a:cxn>
                <a:cxn ang="0">
                  <a:pos x="208" y="461"/>
                </a:cxn>
                <a:cxn ang="0">
                  <a:pos x="222" y="466"/>
                </a:cxn>
                <a:cxn ang="0">
                  <a:pos x="233" y="465"/>
                </a:cxn>
                <a:cxn ang="0">
                  <a:pos x="245" y="456"/>
                </a:cxn>
                <a:cxn ang="0">
                  <a:pos x="246" y="446"/>
                </a:cxn>
              </a:cxnLst>
              <a:rect l="0" t="0" r="r" b="b"/>
              <a:pathLst>
                <a:path w="247" h="525">
                  <a:moveTo>
                    <a:pt x="246" y="446"/>
                  </a:moveTo>
                  <a:lnTo>
                    <a:pt x="246" y="446"/>
                  </a:lnTo>
                  <a:lnTo>
                    <a:pt x="246" y="445"/>
                  </a:lnTo>
                  <a:lnTo>
                    <a:pt x="244" y="443"/>
                  </a:lnTo>
                  <a:lnTo>
                    <a:pt x="244" y="441"/>
                  </a:lnTo>
                  <a:lnTo>
                    <a:pt x="242" y="438"/>
                  </a:lnTo>
                  <a:lnTo>
                    <a:pt x="241" y="435"/>
                  </a:lnTo>
                  <a:lnTo>
                    <a:pt x="238" y="431"/>
                  </a:lnTo>
                  <a:lnTo>
                    <a:pt x="237" y="428"/>
                  </a:lnTo>
                  <a:lnTo>
                    <a:pt x="234" y="422"/>
                  </a:lnTo>
                  <a:lnTo>
                    <a:pt x="232" y="418"/>
                  </a:lnTo>
                  <a:lnTo>
                    <a:pt x="228" y="412"/>
                  </a:lnTo>
                  <a:lnTo>
                    <a:pt x="225" y="406"/>
                  </a:lnTo>
                  <a:lnTo>
                    <a:pt x="222" y="398"/>
                  </a:lnTo>
                  <a:lnTo>
                    <a:pt x="218" y="393"/>
                  </a:lnTo>
                  <a:lnTo>
                    <a:pt x="214" y="386"/>
                  </a:lnTo>
                  <a:lnTo>
                    <a:pt x="211" y="378"/>
                  </a:lnTo>
                  <a:lnTo>
                    <a:pt x="206" y="370"/>
                  </a:lnTo>
                  <a:lnTo>
                    <a:pt x="202" y="362"/>
                  </a:lnTo>
                  <a:lnTo>
                    <a:pt x="197" y="354"/>
                  </a:lnTo>
                  <a:lnTo>
                    <a:pt x="194" y="345"/>
                  </a:lnTo>
                  <a:lnTo>
                    <a:pt x="188" y="335"/>
                  </a:lnTo>
                  <a:lnTo>
                    <a:pt x="184" y="326"/>
                  </a:lnTo>
                  <a:lnTo>
                    <a:pt x="179" y="317"/>
                  </a:lnTo>
                  <a:lnTo>
                    <a:pt x="174" y="308"/>
                  </a:lnTo>
                  <a:lnTo>
                    <a:pt x="169" y="298"/>
                  </a:lnTo>
                  <a:lnTo>
                    <a:pt x="163" y="287"/>
                  </a:lnTo>
                  <a:lnTo>
                    <a:pt x="157" y="277"/>
                  </a:lnTo>
                  <a:lnTo>
                    <a:pt x="153" y="268"/>
                  </a:lnTo>
                  <a:lnTo>
                    <a:pt x="148" y="258"/>
                  </a:lnTo>
                  <a:lnTo>
                    <a:pt x="142" y="247"/>
                  </a:lnTo>
                  <a:lnTo>
                    <a:pt x="136" y="237"/>
                  </a:lnTo>
                  <a:lnTo>
                    <a:pt x="132" y="227"/>
                  </a:lnTo>
                  <a:lnTo>
                    <a:pt x="125" y="216"/>
                  </a:lnTo>
                  <a:lnTo>
                    <a:pt x="120" y="206"/>
                  </a:lnTo>
                  <a:lnTo>
                    <a:pt x="114" y="196"/>
                  </a:lnTo>
                  <a:lnTo>
                    <a:pt x="109" y="185"/>
                  </a:lnTo>
                  <a:lnTo>
                    <a:pt x="103" y="175"/>
                  </a:lnTo>
                  <a:lnTo>
                    <a:pt x="98" y="165"/>
                  </a:lnTo>
                  <a:lnTo>
                    <a:pt x="92" y="156"/>
                  </a:lnTo>
                  <a:lnTo>
                    <a:pt x="88" y="145"/>
                  </a:lnTo>
                  <a:lnTo>
                    <a:pt x="82" y="135"/>
                  </a:lnTo>
                  <a:lnTo>
                    <a:pt x="77" y="125"/>
                  </a:lnTo>
                  <a:lnTo>
                    <a:pt x="71" y="117"/>
                  </a:lnTo>
                  <a:lnTo>
                    <a:pt x="66" y="108"/>
                  </a:lnTo>
                  <a:lnTo>
                    <a:pt x="61" y="98"/>
                  </a:lnTo>
                  <a:lnTo>
                    <a:pt x="57" y="89"/>
                  </a:lnTo>
                  <a:lnTo>
                    <a:pt x="52" y="81"/>
                  </a:lnTo>
                  <a:lnTo>
                    <a:pt x="48" y="73"/>
                  </a:lnTo>
                  <a:lnTo>
                    <a:pt x="42" y="66"/>
                  </a:lnTo>
                  <a:lnTo>
                    <a:pt x="38" y="58"/>
                  </a:lnTo>
                  <a:lnTo>
                    <a:pt x="35" y="50"/>
                  </a:lnTo>
                  <a:lnTo>
                    <a:pt x="30" y="43"/>
                  </a:lnTo>
                  <a:lnTo>
                    <a:pt x="27" y="37"/>
                  </a:lnTo>
                  <a:lnTo>
                    <a:pt x="22" y="32"/>
                  </a:lnTo>
                  <a:lnTo>
                    <a:pt x="19" y="26"/>
                  </a:lnTo>
                  <a:lnTo>
                    <a:pt x="17" y="22"/>
                  </a:lnTo>
                  <a:lnTo>
                    <a:pt x="14" y="17"/>
                  </a:lnTo>
                  <a:lnTo>
                    <a:pt x="10" y="13"/>
                  </a:lnTo>
                  <a:lnTo>
                    <a:pt x="8" y="9"/>
                  </a:lnTo>
                  <a:lnTo>
                    <a:pt x="6" y="7"/>
                  </a:lnTo>
                  <a:lnTo>
                    <a:pt x="4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1" y="22"/>
                  </a:lnTo>
                  <a:lnTo>
                    <a:pt x="2" y="27"/>
                  </a:lnTo>
                  <a:lnTo>
                    <a:pt x="4" y="33"/>
                  </a:lnTo>
                  <a:lnTo>
                    <a:pt x="4" y="40"/>
                  </a:lnTo>
                  <a:lnTo>
                    <a:pt x="4" y="47"/>
                  </a:lnTo>
                  <a:lnTo>
                    <a:pt x="6" y="54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9" y="79"/>
                  </a:lnTo>
                  <a:lnTo>
                    <a:pt x="10" y="88"/>
                  </a:lnTo>
                  <a:lnTo>
                    <a:pt x="11" y="98"/>
                  </a:lnTo>
                  <a:lnTo>
                    <a:pt x="12" y="106"/>
                  </a:lnTo>
                  <a:lnTo>
                    <a:pt x="14" y="117"/>
                  </a:lnTo>
                  <a:lnTo>
                    <a:pt x="16" y="127"/>
                  </a:lnTo>
                  <a:lnTo>
                    <a:pt x="16" y="137"/>
                  </a:lnTo>
                  <a:lnTo>
                    <a:pt x="17" y="148"/>
                  </a:lnTo>
                  <a:lnTo>
                    <a:pt x="19" y="159"/>
                  </a:lnTo>
                  <a:lnTo>
                    <a:pt x="21" y="169"/>
                  </a:lnTo>
                  <a:lnTo>
                    <a:pt x="23" y="181"/>
                  </a:lnTo>
                  <a:lnTo>
                    <a:pt x="25" y="192"/>
                  </a:lnTo>
                  <a:lnTo>
                    <a:pt x="26" y="204"/>
                  </a:lnTo>
                  <a:lnTo>
                    <a:pt x="28" y="215"/>
                  </a:lnTo>
                  <a:lnTo>
                    <a:pt x="30" y="227"/>
                  </a:lnTo>
                  <a:lnTo>
                    <a:pt x="31" y="238"/>
                  </a:lnTo>
                  <a:lnTo>
                    <a:pt x="33" y="251"/>
                  </a:lnTo>
                  <a:lnTo>
                    <a:pt x="35" y="262"/>
                  </a:lnTo>
                  <a:lnTo>
                    <a:pt x="38" y="274"/>
                  </a:lnTo>
                  <a:lnTo>
                    <a:pt x="39" y="286"/>
                  </a:lnTo>
                  <a:lnTo>
                    <a:pt x="41" y="298"/>
                  </a:lnTo>
                  <a:lnTo>
                    <a:pt x="43" y="308"/>
                  </a:lnTo>
                  <a:lnTo>
                    <a:pt x="45" y="319"/>
                  </a:lnTo>
                  <a:lnTo>
                    <a:pt x="47" y="331"/>
                  </a:lnTo>
                  <a:lnTo>
                    <a:pt x="49" y="342"/>
                  </a:lnTo>
                  <a:lnTo>
                    <a:pt x="51" y="354"/>
                  </a:lnTo>
                  <a:lnTo>
                    <a:pt x="53" y="365"/>
                  </a:lnTo>
                  <a:lnTo>
                    <a:pt x="54" y="375"/>
                  </a:lnTo>
                  <a:lnTo>
                    <a:pt x="57" y="386"/>
                  </a:lnTo>
                  <a:lnTo>
                    <a:pt x="58" y="396"/>
                  </a:lnTo>
                  <a:lnTo>
                    <a:pt x="60" y="406"/>
                  </a:lnTo>
                  <a:lnTo>
                    <a:pt x="62" y="415"/>
                  </a:lnTo>
                  <a:lnTo>
                    <a:pt x="64" y="426"/>
                  </a:lnTo>
                  <a:lnTo>
                    <a:pt x="66" y="435"/>
                  </a:lnTo>
                  <a:lnTo>
                    <a:pt x="68" y="444"/>
                  </a:lnTo>
                  <a:lnTo>
                    <a:pt x="69" y="452"/>
                  </a:lnTo>
                  <a:lnTo>
                    <a:pt x="71" y="460"/>
                  </a:lnTo>
                  <a:lnTo>
                    <a:pt x="72" y="468"/>
                  </a:lnTo>
                  <a:lnTo>
                    <a:pt x="74" y="476"/>
                  </a:lnTo>
                  <a:lnTo>
                    <a:pt x="76" y="483"/>
                  </a:lnTo>
                  <a:lnTo>
                    <a:pt x="78" y="489"/>
                  </a:lnTo>
                  <a:lnTo>
                    <a:pt x="79" y="496"/>
                  </a:lnTo>
                  <a:lnTo>
                    <a:pt x="81" y="501"/>
                  </a:lnTo>
                  <a:lnTo>
                    <a:pt x="82" y="506"/>
                  </a:lnTo>
                  <a:lnTo>
                    <a:pt x="84" y="510"/>
                  </a:lnTo>
                  <a:lnTo>
                    <a:pt x="85" y="514"/>
                  </a:lnTo>
                  <a:lnTo>
                    <a:pt x="87" y="518"/>
                  </a:lnTo>
                  <a:lnTo>
                    <a:pt x="88" y="521"/>
                  </a:lnTo>
                  <a:lnTo>
                    <a:pt x="89" y="524"/>
                  </a:lnTo>
                  <a:lnTo>
                    <a:pt x="91" y="525"/>
                  </a:lnTo>
                  <a:lnTo>
                    <a:pt x="92" y="525"/>
                  </a:lnTo>
                  <a:lnTo>
                    <a:pt x="95" y="525"/>
                  </a:lnTo>
                  <a:lnTo>
                    <a:pt x="98" y="524"/>
                  </a:lnTo>
                  <a:lnTo>
                    <a:pt x="100" y="522"/>
                  </a:lnTo>
                  <a:lnTo>
                    <a:pt x="103" y="521"/>
                  </a:lnTo>
                  <a:lnTo>
                    <a:pt x="105" y="520"/>
                  </a:lnTo>
                  <a:lnTo>
                    <a:pt x="109" y="518"/>
                  </a:lnTo>
                  <a:lnTo>
                    <a:pt x="110" y="517"/>
                  </a:lnTo>
                  <a:lnTo>
                    <a:pt x="113" y="516"/>
                  </a:lnTo>
                  <a:lnTo>
                    <a:pt x="117" y="513"/>
                  </a:lnTo>
                  <a:lnTo>
                    <a:pt x="119" y="509"/>
                  </a:lnTo>
                  <a:lnTo>
                    <a:pt x="120" y="507"/>
                  </a:lnTo>
                  <a:lnTo>
                    <a:pt x="122" y="506"/>
                  </a:lnTo>
                  <a:lnTo>
                    <a:pt x="122" y="502"/>
                  </a:lnTo>
                  <a:lnTo>
                    <a:pt x="123" y="500"/>
                  </a:lnTo>
                  <a:lnTo>
                    <a:pt x="123" y="497"/>
                  </a:lnTo>
                  <a:lnTo>
                    <a:pt x="124" y="493"/>
                  </a:lnTo>
                  <a:lnTo>
                    <a:pt x="124" y="490"/>
                  </a:lnTo>
                  <a:lnTo>
                    <a:pt x="124" y="486"/>
                  </a:lnTo>
                  <a:lnTo>
                    <a:pt x="123" y="483"/>
                  </a:lnTo>
                  <a:lnTo>
                    <a:pt x="123" y="480"/>
                  </a:lnTo>
                  <a:lnTo>
                    <a:pt x="123" y="475"/>
                  </a:lnTo>
                  <a:lnTo>
                    <a:pt x="123" y="470"/>
                  </a:lnTo>
                  <a:lnTo>
                    <a:pt x="122" y="468"/>
                  </a:lnTo>
                  <a:lnTo>
                    <a:pt x="122" y="465"/>
                  </a:lnTo>
                  <a:lnTo>
                    <a:pt x="122" y="462"/>
                  </a:lnTo>
                  <a:lnTo>
                    <a:pt x="121" y="460"/>
                  </a:lnTo>
                  <a:lnTo>
                    <a:pt x="120" y="457"/>
                  </a:lnTo>
                  <a:lnTo>
                    <a:pt x="120" y="453"/>
                  </a:lnTo>
                  <a:lnTo>
                    <a:pt x="119" y="451"/>
                  </a:lnTo>
                  <a:lnTo>
                    <a:pt x="119" y="448"/>
                  </a:lnTo>
                  <a:lnTo>
                    <a:pt x="118" y="444"/>
                  </a:lnTo>
                  <a:lnTo>
                    <a:pt x="117" y="441"/>
                  </a:lnTo>
                  <a:lnTo>
                    <a:pt x="115" y="437"/>
                  </a:lnTo>
                  <a:lnTo>
                    <a:pt x="115" y="435"/>
                  </a:lnTo>
                  <a:lnTo>
                    <a:pt x="113" y="431"/>
                  </a:lnTo>
                  <a:lnTo>
                    <a:pt x="113" y="428"/>
                  </a:lnTo>
                  <a:lnTo>
                    <a:pt x="112" y="425"/>
                  </a:lnTo>
                  <a:lnTo>
                    <a:pt x="112" y="421"/>
                  </a:lnTo>
                  <a:lnTo>
                    <a:pt x="110" y="417"/>
                  </a:lnTo>
                  <a:lnTo>
                    <a:pt x="109" y="412"/>
                  </a:lnTo>
                  <a:lnTo>
                    <a:pt x="108" y="409"/>
                  </a:lnTo>
                  <a:lnTo>
                    <a:pt x="107" y="405"/>
                  </a:lnTo>
                  <a:lnTo>
                    <a:pt x="105" y="402"/>
                  </a:lnTo>
                  <a:lnTo>
                    <a:pt x="105" y="398"/>
                  </a:lnTo>
                  <a:lnTo>
                    <a:pt x="104" y="395"/>
                  </a:lnTo>
                  <a:lnTo>
                    <a:pt x="104" y="393"/>
                  </a:lnTo>
                  <a:lnTo>
                    <a:pt x="103" y="389"/>
                  </a:lnTo>
                  <a:lnTo>
                    <a:pt x="103" y="386"/>
                  </a:lnTo>
                  <a:lnTo>
                    <a:pt x="103" y="382"/>
                  </a:lnTo>
                  <a:lnTo>
                    <a:pt x="103" y="380"/>
                  </a:lnTo>
                  <a:lnTo>
                    <a:pt x="102" y="378"/>
                  </a:lnTo>
                  <a:lnTo>
                    <a:pt x="102" y="375"/>
                  </a:lnTo>
                  <a:lnTo>
                    <a:pt x="102" y="373"/>
                  </a:lnTo>
                  <a:lnTo>
                    <a:pt x="103" y="370"/>
                  </a:lnTo>
                  <a:lnTo>
                    <a:pt x="103" y="367"/>
                  </a:lnTo>
                  <a:lnTo>
                    <a:pt x="103" y="365"/>
                  </a:lnTo>
                  <a:lnTo>
                    <a:pt x="103" y="363"/>
                  </a:lnTo>
                  <a:lnTo>
                    <a:pt x="103" y="362"/>
                  </a:lnTo>
                  <a:lnTo>
                    <a:pt x="104" y="358"/>
                  </a:lnTo>
                  <a:lnTo>
                    <a:pt x="105" y="355"/>
                  </a:lnTo>
                  <a:lnTo>
                    <a:pt x="107" y="351"/>
                  </a:lnTo>
                  <a:lnTo>
                    <a:pt x="109" y="350"/>
                  </a:lnTo>
                  <a:lnTo>
                    <a:pt x="110" y="348"/>
                  </a:lnTo>
                  <a:lnTo>
                    <a:pt x="112" y="348"/>
                  </a:lnTo>
                  <a:lnTo>
                    <a:pt x="113" y="347"/>
                  </a:lnTo>
                  <a:lnTo>
                    <a:pt x="117" y="347"/>
                  </a:lnTo>
                  <a:lnTo>
                    <a:pt x="119" y="347"/>
                  </a:lnTo>
                  <a:lnTo>
                    <a:pt x="122" y="348"/>
                  </a:lnTo>
                  <a:lnTo>
                    <a:pt x="124" y="349"/>
                  </a:lnTo>
                  <a:lnTo>
                    <a:pt x="126" y="351"/>
                  </a:lnTo>
                  <a:lnTo>
                    <a:pt x="130" y="354"/>
                  </a:lnTo>
                  <a:lnTo>
                    <a:pt x="134" y="357"/>
                  </a:lnTo>
                  <a:lnTo>
                    <a:pt x="136" y="361"/>
                  </a:lnTo>
                  <a:lnTo>
                    <a:pt x="141" y="365"/>
                  </a:lnTo>
                  <a:lnTo>
                    <a:pt x="143" y="367"/>
                  </a:lnTo>
                  <a:lnTo>
                    <a:pt x="144" y="370"/>
                  </a:lnTo>
                  <a:lnTo>
                    <a:pt x="146" y="373"/>
                  </a:lnTo>
                  <a:lnTo>
                    <a:pt x="149" y="377"/>
                  </a:lnTo>
                  <a:lnTo>
                    <a:pt x="150" y="379"/>
                  </a:lnTo>
                  <a:lnTo>
                    <a:pt x="152" y="382"/>
                  </a:lnTo>
                  <a:lnTo>
                    <a:pt x="154" y="386"/>
                  </a:lnTo>
                  <a:lnTo>
                    <a:pt x="156" y="390"/>
                  </a:lnTo>
                  <a:lnTo>
                    <a:pt x="157" y="394"/>
                  </a:lnTo>
                  <a:lnTo>
                    <a:pt x="161" y="397"/>
                  </a:lnTo>
                  <a:lnTo>
                    <a:pt x="163" y="401"/>
                  </a:lnTo>
                  <a:lnTo>
                    <a:pt x="165" y="406"/>
                  </a:lnTo>
                  <a:lnTo>
                    <a:pt x="166" y="410"/>
                  </a:lnTo>
                  <a:lnTo>
                    <a:pt x="170" y="414"/>
                  </a:lnTo>
                  <a:lnTo>
                    <a:pt x="171" y="418"/>
                  </a:lnTo>
                  <a:lnTo>
                    <a:pt x="173" y="421"/>
                  </a:lnTo>
                  <a:lnTo>
                    <a:pt x="175" y="425"/>
                  </a:lnTo>
                  <a:lnTo>
                    <a:pt x="177" y="428"/>
                  </a:lnTo>
                  <a:lnTo>
                    <a:pt x="179" y="431"/>
                  </a:lnTo>
                  <a:lnTo>
                    <a:pt x="181" y="435"/>
                  </a:lnTo>
                  <a:lnTo>
                    <a:pt x="183" y="437"/>
                  </a:lnTo>
                  <a:lnTo>
                    <a:pt x="185" y="440"/>
                  </a:lnTo>
                  <a:lnTo>
                    <a:pt x="187" y="443"/>
                  </a:lnTo>
                  <a:lnTo>
                    <a:pt x="188" y="445"/>
                  </a:lnTo>
                  <a:lnTo>
                    <a:pt x="193" y="450"/>
                  </a:lnTo>
                  <a:lnTo>
                    <a:pt x="197" y="453"/>
                  </a:lnTo>
                  <a:lnTo>
                    <a:pt x="201" y="457"/>
                  </a:lnTo>
                  <a:lnTo>
                    <a:pt x="205" y="459"/>
                  </a:lnTo>
                  <a:lnTo>
                    <a:pt x="208" y="461"/>
                  </a:lnTo>
                  <a:lnTo>
                    <a:pt x="212" y="464"/>
                  </a:lnTo>
                  <a:lnTo>
                    <a:pt x="215" y="465"/>
                  </a:lnTo>
                  <a:lnTo>
                    <a:pt x="218" y="466"/>
                  </a:lnTo>
                  <a:lnTo>
                    <a:pt x="222" y="466"/>
                  </a:lnTo>
                  <a:lnTo>
                    <a:pt x="225" y="467"/>
                  </a:lnTo>
                  <a:lnTo>
                    <a:pt x="228" y="467"/>
                  </a:lnTo>
                  <a:lnTo>
                    <a:pt x="231" y="466"/>
                  </a:lnTo>
                  <a:lnTo>
                    <a:pt x="233" y="465"/>
                  </a:lnTo>
                  <a:lnTo>
                    <a:pt x="236" y="465"/>
                  </a:lnTo>
                  <a:lnTo>
                    <a:pt x="239" y="461"/>
                  </a:lnTo>
                  <a:lnTo>
                    <a:pt x="243" y="460"/>
                  </a:lnTo>
                  <a:lnTo>
                    <a:pt x="245" y="456"/>
                  </a:lnTo>
                  <a:lnTo>
                    <a:pt x="246" y="453"/>
                  </a:lnTo>
                  <a:lnTo>
                    <a:pt x="247" y="450"/>
                  </a:lnTo>
                  <a:lnTo>
                    <a:pt x="246" y="446"/>
                  </a:lnTo>
                  <a:lnTo>
                    <a:pt x="246" y="44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5" name="Freeform 178"/>
            <p:cNvSpPr>
              <a:spLocks/>
            </p:cNvSpPr>
            <p:nvPr/>
          </p:nvSpPr>
          <p:spPr bwMode="auto">
            <a:xfrm>
              <a:off x="3413" y="1534"/>
              <a:ext cx="685" cy="354"/>
            </a:xfrm>
            <a:custGeom>
              <a:avLst/>
              <a:gdLst/>
              <a:ahLst/>
              <a:cxnLst>
                <a:cxn ang="0">
                  <a:pos x="481" y="40"/>
                </a:cxn>
                <a:cxn ang="0">
                  <a:pos x="468" y="38"/>
                </a:cxn>
                <a:cxn ang="0">
                  <a:pos x="446" y="36"/>
                </a:cxn>
                <a:cxn ang="0">
                  <a:pos x="419" y="34"/>
                </a:cxn>
                <a:cxn ang="0">
                  <a:pos x="384" y="29"/>
                </a:cxn>
                <a:cxn ang="0">
                  <a:pos x="346" y="26"/>
                </a:cxn>
                <a:cxn ang="0">
                  <a:pos x="303" y="21"/>
                </a:cxn>
                <a:cxn ang="0">
                  <a:pos x="259" y="17"/>
                </a:cxn>
                <a:cxn ang="0">
                  <a:pos x="215" y="13"/>
                </a:cxn>
                <a:cxn ang="0">
                  <a:pos x="171" y="9"/>
                </a:cxn>
                <a:cxn ang="0">
                  <a:pos x="130" y="5"/>
                </a:cxn>
                <a:cxn ang="0">
                  <a:pos x="92" y="3"/>
                </a:cxn>
                <a:cxn ang="0">
                  <a:pos x="58" y="1"/>
                </a:cxn>
                <a:cxn ang="0">
                  <a:pos x="30" y="0"/>
                </a:cxn>
                <a:cxn ang="0">
                  <a:pos x="11" y="0"/>
                </a:cxn>
                <a:cxn ang="0">
                  <a:pos x="0" y="1"/>
                </a:cxn>
                <a:cxn ang="0">
                  <a:pos x="4" y="6"/>
                </a:cxn>
                <a:cxn ang="0">
                  <a:pos x="21" y="17"/>
                </a:cxn>
                <a:cxn ang="0">
                  <a:pos x="44" y="30"/>
                </a:cxn>
                <a:cxn ang="0">
                  <a:pos x="73" y="46"/>
                </a:cxn>
                <a:cxn ang="0">
                  <a:pos x="107" y="66"/>
                </a:cxn>
                <a:cxn ang="0">
                  <a:pos x="145" y="85"/>
                </a:cxn>
                <a:cxn ang="0">
                  <a:pos x="184" y="107"/>
                </a:cxn>
                <a:cxn ang="0">
                  <a:pos x="225" y="129"/>
                </a:cxn>
                <a:cxn ang="0">
                  <a:pos x="266" y="149"/>
                </a:cxn>
                <a:cxn ang="0">
                  <a:pos x="306" y="169"/>
                </a:cxn>
                <a:cxn ang="0">
                  <a:pos x="342" y="187"/>
                </a:cxn>
                <a:cxn ang="0">
                  <a:pos x="377" y="202"/>
                </a:cxn>
                <a:cxn ang="0">
                  <a:pos x="406" y="215"/>
                </a:cxn>
                <a:cxn ang="0">
                  <a:pos x="430" y="223"/>
                </a:cxn>
                <a:cxn ang="0">
                  <a:pos x="447" y="225"/>
                </a:cxn>
                <a:cxn ang="0">
                  <a:pos x="456" y="223"/>
                </a:cxn>
                <a:cxn ang="0">
                  <a:pos x="461" y="211"/>
                </a:cxn>
                <a:cxn ang="0">
                  <a:pos x="462" y="201"/>
                </a:cxn>
                <a:cxn ang="0">
                  <a:pos x="461" y="191"/>
                </a:cxn>
                <a:cxn ang="0">
                  <a:pos x="454" y="177"/>
                </a:cxn>
                <a:cxn ang="0">
                  <a:pos x="443" y="168"/>
                </a:cxn>
                <a:cxn ang="0">
                  <a:pos x="430" y="161"/>
                </a:cxn>
                <a:cxn ang="0">
                  <a:pos x="421" y="156"/>
                </a:cxn>
                <a:cxn ang="0">
                  <a:pos x="410" y="152"/>
                </a:cxn>
                <a:cxn ang="0">
                  <a:pos x="398" y="148"/>
                </a:cxn>
                <a:cxn ang="0">
                  <a:pos x="383" y="144"/>
                </a:cxn>
                <a:cxn ang="0">
                  <a:pos x="371" y="138"/>
                </a:cxn>
                <a:cxn ang="0">
                  <a:pos x="359" y="132"/>
                </a:cxn>
                <a:cxn ang="0">
                  <a:pos x="348" y="127"/>
                </a:cxn>
                <a:cxn ang="0">
                  <a:pos x="334" y="114"/>
                </a:cxn>
                <a:cxn ang="0">
                  <a:pos x="331" y="105"/>
                </a:cxn>
                <a:cxn ang="0">
                  <a:pos x="334" y="95"/>
                </a:cxn>
                <a:cxn ang="0">
                  <a:pos x="344" y="90"/>
                </a:cxn>
                <a:cxn ang="0">
                  <a:pos x="353" y="88"/>
                </a:cxn>
                <a:cxn ang="0">
                  <a:pos x="364" y="87"/>
                </a:cxn>
                <a:cxn ang="0">
                  <a:pos x="377" y="87"/>
                </a:cxn>
                <a:cxn ang="0">
                  <a:pos x="393" y="88"/>
                </a:cxn>
                <a:cxn ang="0">
                  <a:pos x="411" y="90"/>
                </a:cxn>
                <a:cxn ang="0">
                  <a:pos x="426" y="91"/>
                </a:cxn>
                <a:cxn ang="0">
                  <a:pos x="441" y="91"/>
                </a:cxn>
                <a:cxn ang="0">
                  <a:pos x="453" y="89"/>
                </a:cxn>
                <a:cxn ang="0">
                  <a:pos x="466" y="85"/>
                </a:cxn>
                <a:cxn ang="0">
                  <a:pos x="480" y="77"/>
                </a:cxn>
                <a:cxn ang="0">
                  <a:pos x="488" y="69"/>
                </a:cxn>
                <a:cxn ang="0">
                  <a:pos x="492" y="58"/>
                </a:cxn>
                <a:cxn ang="0">
                  <a:pos x="492" y="46"/>
                </a:cxn>
                <a:cxn ang="0">
                  <a:pos x="484" y="41"/>
                </a:cxn>
              </a:cxnLst>
              <a:rect l="0" t="0" r="r" b="b"/>
              <a:pathLst>
                <a:path w="492" h="226">
                  <a:moveTo>
                    <a:pt x="484" y="41"/>
                  </a:moveTo>
                  <a:lnTo>
                    <a:pt x="483" y="41"/>
                  </a:lnTo>
                  <a:lnTo>
                    <a:pt x="483" y="41"/>
                  </a:lnTo>
                  <a:lnTo>
                    <a:pt x="481" y="40"/>
                  </a:lnTo>
                  <a:lnTo>
                    <a:pt x="478" y="40"/>
                  </a:lnTo>
                  <a:lnTo>
                    <a:pt x="475" y="40"/>
                  </a:lnTo>
                  <a:lnTo>
                    <a:pt x="472" y="40"/>
                  </a:lnTo>
                  <a:lnTo>
                    <a:pt x="468" y="38"/>
                  </a:lnTo>
                  <a:lnTo>
                    <a:pt x="464" y="38"/>
                  </a:lnTo>
                  <a:lnTo>
                    <a:pt x="459" y="37"/>
                  </a:lnTo>
                  <a:lnTo>
                    <a:pt x="453" y="36"/>
                  </a:lnTo>
                  <a:lnTo>
                    <a:pt x="446" y="36"/>
                  </a:lnTo>
                  <a:lnTo>
                    <a:pt x="441" y="35"/>
                  </a:lnTo>
                  <a:lnTo>
                    <a:pt x="434" y="35"/>
                  </a:lnTo>
                  <a:lnTo>
                    <a:pt x="426" y="34"/>
                  </a:lnTo>
                  <a:lnTo>
                    <a:pt x="419" y="34"/>
                  </a:lnTo>
                  <a:lnTo>
                    <a:pt x="411" y="33"/>
                  </a:lnTo>
                  <a:lnTo>
                    <a:pt x="402" y="32"/>
                  </a:lnTo>
                  <a:lnTo>
                    <a:pt x="393" y="30"/>
                  </a:lnTo>
                  <a:lnTo>
                    <a:pt x="384" y="29"/>
                  </a:lnTo>
                  <a:lnTo>
                    <a:pt x="375" y="28"/>
                  </a:lnTo>
                  <a:lnTo>
                    <a:pt x="365" y="27"/>
                  </a:lnTo>
                  <a:lnTo>
                    <a:pt x="356" y="27"/>
                  </a:lnTo>
                  <a:lnTo>
                    <a:pt x="346" y="26"/>
                  </a:lnTo>
                  <a:lnTo>
                    <a:pt x="336" y="25"/>
                  </a:lnTo>
                  <a:lnTo>
                    <a:pt x="325" y="24"/>
                  </a:lnTo>
                  <a:lnTo>
                    <a:pt x="315" y="22"/>
                  </a:lnTo>
                  <a:lnTo>
                    <a:pt x="303" y="21"/>
                  </a:lnTo>
                  <a:lnTo>
                    <a:pt x="293" y="20"/>
                  </a:lnTo>
                  <a:lnTo>
                    <a:pt x="282" y="19"/>
                  </a:lnTo>
                  <a:lnTo>
                    <a:pt x="270" y="18"/>
                  </a:lnTo>
                  <a:lnTo>
                    <a:pt x="259" y="17"/>
                  </a:lnTo>
                  <a:lnTo>
                    <a:pt x="249" y="17"/>
                  </a:lnTo>
                  <a:lnTo>
                    <a:pt x="238" y="14"/>
                  </a:lnTo>
                  <a:lnTo>
                    <a:pt x="227" y="13"/>
                  </a:lnTo>
                  <a:lnTo>
                    <a:pt x="215" y="13"/>
                  </a:lnTo>
                  <a:lnTo>
                    <a:pt x="204" y="12"/>
                  </a:lnTo>
                  <a:lnTo>
                    <a:pt x="193" y="11"/>
                  </a:lnTo>
                  <a:lnTo>
                    <a:pt x="183" y="10"/>
                  </a:lnTo>
                  <a:lnTo>
                    <a:pt x="171" y="9"/>
                  </a:lnTo>
                  <a:lnTo>
                    <a:pt x="161" y="8"/>
                  </a:lnTo>
                  <a:lnTo>
                    <a:pt x="150" y="6"/>
                  </a:lnTo>
                  <a:lnTo>
                    <a:pt x="140" y="6"/>
                  </a:lnTo>
                  <a:lnTo>
                    <a:pt x="130" y="5"/>
                  </a:lnTo>
                  <a:lnTo>
                    <a:pt x="121" y="4"/>
                  </a:lnTo>
                  <a:lnTo>
                    <a:pt x="110" y="4"/>
                  </a:lnTo>
                  <a:lnTo>
                    <a:pt x="101" y="3"/>
                  </a:lnTo>
                  <a:lnTo>
                    <a:pt x="92" y="3"/>
                  </a:lnTo>
                  <a:lnTo>
                    <a:pt x="83" y="3"/>
                  </a:lnTo>
                  <a:lnTo>
                    <a:pt x="74" y="2"/>
                  </a:lnTo>
                  <a:lnTo>
                    <a:pt x="66" y="1"/>
                  </a:lnTo>
                  <a:lnTo>
                    <a:pt x="58" y="1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4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7" y="13"/>
                  </a:lnTo>
                  <a:lnTo>
                    <a:pt x="21" y="17"/>
                  </a:lnTo>
                  <a:lnTo>
                    <a:pt x="27" y="20"/>
                  </a:lnTo>
                  <a:lnTo>
                    <a:pt x="32" y="24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52" y="34"/>
                  </a:lnTo>
                  <a:lnTo>
                    <a:pt x="58" y="38"/>
                  </a:lnTo>
                  <a:lnTo>
                    <a:pt x="66" y="43"/>
                  </a:lnTo>
                  <a:lnTo>
                    <a:pt x="73" y="46"/>
                  </a:lnTo>
                  <a:lnTo>
                    <a:pt x="82" y="52"/>
                  </a:lnTo>
                  <a:lnTo>
                    <a:pt x="90" y="56"/>
                  </a:lnTo>
                  <a:lnTo>
                    <a:pt x="99" y="60"/>
                  </a:lnTo>
                  <a:lnTo>
                    <a:pt x="107" y="66"/>
                  </a:lnTo>
                  <a:lnTo>
                    <a:pt x="117" y="71"/>
                  </a:lnTo>
                  <a:lnTo>
                    <a:pt x="125" y="75"/>
                  </a:lnTo>
                  <a:lnTo>
                    <a:pt x="135" y="81"/>
                  </a:lnTo>
                  <a:lnTo>
                    <a:pt x="145" y="85"/>
                  </a:lnTo>
                  <a:lnTo>
                    <a:pt x="155" y="91"/>
                  </a:lnTo>
                  <a:lnTo>
                    <a:pt x="164" y="97"/>
                  </a:lnTo>
                  <a:lnTo>
                    <a:pt x="174" y="103"/>
                  </a:lnTo>
                  <a:lnTo>
                    <a:pt x="184" y="107"/>
                  </a:lnTo>
                  <a:lnTo>
                    <a:pt x="195" y="113"/>
                  </a:lnTo>
                  <a:lnTo>
                    <a:pt x="205" y="119"/>
                  </a:lnTo>
                  <a:lnTo>
                    <a:pt x="215" y="123"/>
                  </a:lnTo>
                  <a:lnTo>
                    <a:pt x="225" y="129"/>
                  </a:lnTo>
                  <a:lnTo>
                    <a:pt x="236" y="135"/>
                  </a:lnTo>
                  <a:lnTo>
                    <a:pt x="246" y="139"/>
                  </a:lnTo>
                  <a:lnTo>
                    <a:pt x="256" y="145"/>
                  </a:lnTo>
                  <a:lnTo>
                    <a:pt x="266" y="149"/>
                  </a:lnTo>
                  <a:lnTo>
                    <a:pt x="276" y="155"/>
                  </a:lnTo>
                  <a:lnTo>
                    <a:pt x="286" y="160"/>
                  </a:lnTo>
                  <a:lnTo>
                    <a:pt x="296" y="164"/>
                  </a:lnTo>
                  <a:lnTo>
                    <a:pt x="306" y="169"/>
                  </a:lnTo>
                  <a:lnTo>
                    <a:pt x="316" y="174"/>
                  </a:lnTo>
                  <a:lnTo>
                    <a:pt x="325" y="179"/>
                  </a:lnTo>
                  <a:lnTo>
                    <a:pt x="334" y="183"/>
                  </a:lnTo>
                  <a:lnTo>
                    <a:pt x="342" y="187"/>
                  </a:lnTo>
                  <a:lnTo>
                    <a:pt x="352" y="192"/>
                  </a:lnTo>
                  <a:lnTo>
                    <a:pt x="361" y="195"/>
                  </a:lnTo>
                  <a:lnTo>
                    <a:pt x="369" y="199"/>
                  </a:lnTo>
                  <a:lnTo>
                    <a:pt x="377" y="202"/>
                  </a:lnTo>
                  <a:lnTo>
                    <a:pt x="385" y="206"/>
                  </a:lnTo>
                  <a:lnTo>
                    <a:pt x="393" y="209"/>
                  </a:lnTo>
                  <a:lnTo>
                    <a:pt x="400" y="211"/>
                  </a:lnTo>
                  <a:lnTo>
                    <a:pt x="406" y="215"/>
                  </a:lnTo>
                  <a:lnTo>
                    <a:pt x="413" y="217"/>
                  </a:lnTo>
                  <a:lnTo>
                    <a:pt x="420" y="218"/>
                  </a:lnTo>
                  <a:lnTo>
                    <a:pt x="425" y="220"/>
                  </a:lnTo>
                  <a:lnTo>
                    <a:pt x="430" y="223"/>
                  </a:lnTo>
                  <a:lnTo>
                    <a:pt x="436" y="224"/>
                  </a:lnTo>
                  <a:lnTo>
                    <a:pt x="440" y="224"/>
                  </a:lnTo>
                  <a:lnTo>
                    <a:pt x="444" y="225"/>
                  </a:lnTo>
                  <a:lnTo>
                    <a:pt x="447" y="225"/>
                  </a:lnTo>
                  <a:lnTo>
                    <a:pt x="451" y="226"/>
                  </a:lnTo>
                  <a:lnTo>
                    <a:pt x="453" y="224"/>
                  </a:lnTo>
                  <a:lnTo>
                    <a:pt x="455" y="224"/>
                  </a:lnTo>
                  <a:lnTo>
                    <a:pt x="456" y="223"/>
                  </a:lnTo>
                  <a:lnTo>
                    <a:pt x="457" y="223"/>
                  </a:lnTo>
                  <a:lnTo>
                    <a:pt x="459" y="218"/>
                  </a:lnTo>
                  <a:lnTo>
                    <a:pt x="459" y="215"/>
                  </a:lnTo>
                  <a:lnTo>
                    <a:pt x="461" y="211"/>
                  </a:lnTo>
                  <a:lnTo>
                    <a:pt x="461" y="209"/>
                  </a:lnTo>
                  <a:lnTo>
                    <a:pt x="461" y="206"/>
                  </a:lnTo>
                  <a:lnTo>
                    <a:pt x="462" y="203"/>
                  </a:lnTo>
                  <a:lnTo>
                    <a:pt x="462" y="201"/>
                  </a:lnTo>
                  <a:lnTo>
                    <a:pt x="462" y="198"/>
                  </a:lnTo>
                  <a:lnTo>
                    <a:pt x="462" y="195"/>
                  </a:lnTo>
                  <a:lnTo>
                    <a:pt x="462" y="192"/>
                  </a:lnTo>
                  <a:lnTo>
                    <a:pt x="461" y="191"/>
                  </a:lnTo>
                  <a:lnTo>
                    <a:pt x="461" y="187"/>
                  </a:lnTo>
                  <a:lnTo>
                    <a:pt x="459" y="183"/>
                  </a:lnTo>
                  <a:lnTo>
                    <a:pt x="455" y="179"/>
                  </a:lnTo>
                  <a:lnTo>
                    <a:pt x="454" y="177"/>
                  </a:lnTo>
                  <a:lnTo>
                    <a:pt x="452" y="175"/>
                  </a:lnTo>
                  <a:lnTo>
                    <a:pt x="449" y="172"/>
                  </a:lnTo>
                  <a:lnTo>
                    <a:pt x="446" y="170"/>
                  </a:lnTo>
                  <a:lnTo>
                    <a:pt x="443" y="168"/>
                  </a:lnTo>
                  <a:lnTo>
                    <a:pt x="440" y="167"/>
                  </a:lnTo>
                  <a:lnTo>
                    <a:pt x="436" y="164"/>
                  </a:lnTo>
                  <a:lnTo>
                    <a:pt x="433" y="162"/>
                  </a:lnTo>
                  <a:lnTo>
                    <a:pt x="430" y="161"/>
                  </a:lnTo>
                  <a:lnTo>
                    <a:pt x="428" y="160"/>
                  </a:lnTo>
                  <a:lnTo>
                    <a:pt x="425" y="159"/>
                  </a:lnTo>
                  <a:lnTo>
                    <a:pt x="423" y="159"/>
                  </a:lnTo>
                  <a:lnTo>
                    <a:pt x="421" y="156"/>
                  </a:lnTo>
                  <a:lnTo>
                    <a:pt x="418" y="155"/>
                  </a:lnTo>
                  <a:lnTo>
                    <a:pt x="415" y="154"/>
                  </a:lnTo>
                  <a:lnTo>
                    <a:pt x="413" y="153"/>
                  </a:lnTo>
                  <a:lnTo>
                    <a:pt x="410" y="152"/>
                  </a:lnTo>
                  <a:lnTo>
                    <a:pt x="406" y="152"/>
                  </a:lnTo>
                  <a:lnTo>
                    <a:pt x="404" y="149"/>
                  </a:lnTo>
                  <a:lnTo>
                    <a:pt x="401" y="149"/>
                  </a:lnTo>
                  <a:lnTo>
                    <a:pt x="398" y="148"/>
                  </a:lnTo>
                  <a:lnTo>
                    <a:pt x="394" y="146"/>
                  </a:lnTo>
                  <a:lnTo>
                    <a:pt x="391" y="146"/>
                  </a:lnTo>
                  <a:lnTo>
                    <a:pt x="388" y="145"/>
                  </a:lnTo>
                  <a:lnTo>
                    <a:pt x="383" y="144"/>
                  </a:lnTo>
                  <a:lnTo>
                    <a:pt x="380" y="141"/>
                  </a:lnTo>
                  <a:lnTo>
                    <a:pt x="377" y="140"/>
                  </a:lnTo>
                  <a:lnTo>
                    <a:pt x="373" y="139"/>
                  </a:lnTo>
                  <a:lnTo>
                    <a:pt x="371" y="138"/>
                  </a:lnTo>
                  <a:lnTo>
                    <a:pt x="368" y="137"/>
                  </a:lnTo>
                  <a:lnTo>
                    <a:pt x="364" y="136"/>
                  </a:lnTo>
                  <a:lnTo>
                    <a:pt x="362" y="135"/>
                  </a:lnTo>
                  <a:lnTo>
                    <a:pt x="359" y="132"/>
                  </a:lnTo>
                  <a:lnTo>
                    <a:pt x="356" y="131"/>
                  </a:lnTo>
                  <a:lnTo>
                    <a:pt x="354" y="130"/>
                  </a:lnTo>
                  <a:lnTo>
                    <a:pt x="351" y="128"/>
                  </a:lnTo>
                  <a:lnTo>
                    <a:pt x="348" y="127"/>
                  </a:lnTo>
                  <a:lnTo>
                    <a:pt x="344" y="123"/>
                  </a:lnTo>
                  <a:lnTo>
                    <a:pt x="340" y="120"/>
                  </a:lnTo>
                  <a:lnTo>
                    <a:pt x="338" y="117"/>
                  </a:lnTo>
                  <a:lnTo>
                    <a:pt x="334" y="114"/>
                  </a:lnTo>
                  <a:lnTo>
                    <a:pt x="333" y="112"/>
                  </a:lnTo>
                  <a:lnTo>
                    <a:pt x="331" y="109"/>
                  </a:lnTo>
                  <a:lnTo>
                    <a:pt x="331" y="106"/>
                  </a:lnTo>
                  <a:lnTo>
                    <a:pt x="331" y="105"/>
                  </a:lnTo>
                  <a:lnTo>
                    <a:pt x="331" y="103"/>
                  </a:lnTo>
                  <a:lnTo>
                    <a:pt x="331" y="99"/>
                  </a:lnTo>
                  <a:lnTo>
                    <a:pt x="332" y="98"/>
                  </a:lnTo>
                  <a:lnTo>
                    <a:pt x="334" y="95"/>
                  </a:lnTo>
                  <a:lnTo>
                    <a:pt x="337" y="95"/>
                  </a:lnTo>
                  <a:lnTo>
                    <a:pt x="339" y="92"/>
                  </a:lnTo>
                  <a:lnTo>
                    <a:pt x="342" y="91"/>
                  </a:lnTo>
                  <a:lnTo>
                    <a:pt x="344" y="90"/>
                  </a:lnTo>
                  <a:lnTo>
                    <a:pt x="347" y="89"/>
                  </a:lnTo>
                  <a:lnTo>
                    <a:pt x="349" y="89"/>
                  </a:lnTo>
                  <a:lnTo>
                    <a:pt x="351" y="89"/>
                  </a:lnTo>
                  <a:lnTo>
                    <a:pt x="353" y="88"/>
                  </a:lnTo>
                  <a:lnTo>
                    <a:pt x="356" y="88"/>
                  </a:lnTo>
                  <a:lnTo>
                    <a:pt x="359" y="87"/>
                  </a:lnTo>
                  <a:lnTo>
                    <a:pt x="361" y="87"/>
                  </a:lnTo>
                  <a:lnTo>
                    <a:pt x="364" y="87"/>
                  </a:lnTo>
                  <a:lnTo>
                    <a:pt x="368" y="87"/>
                  </a:lnTo>
                  <a:lnTo>
                    <a:pt x="371" y="87"/>
                  </a:lnTo>
                  <a:lnTo>
                    <a:pt x="374" y="87"/>
                  </a:lnTo>
                  <a:lnTo>
                    <a:pt x="377" y="87"/>
                  </a:lnTo>
                  <a:lnTo>
                    <a:pt x="381" y="87"/>
                  </a:lnTo>
                  <a:lnTo>
                    <a:pt x="385" y="88"/>
                  </a:lnTo>
                  <a:lnTo>
                    <a:pt x="389" y="88"/>
                  </a:lnTo>
                  <a:lnTo>
                    <a:pt x="393" y="88"/>
                  </a:lnTo>
                  <a:lnTo>
                    <a:pt x="396" y="89"/>
                  </a:lnTo>
                  <a:lnTo>
                    <a:pt x="402" y="89"/>
                  </a:lnTo>
                  <a:lnTo>
                    <a:pt x="406" y="90"/>
                  </a:lnTo>
                  <a:lnTo>
                    <a:pt x="411" y="90"/>
                  </a:lnTo>
                  <a:lnTo>
                    <a:pt x="414" y="91"/>
                  </a:lnTo>
                  <a:lnTo>
                    <a:pt x="419" y="91"/>
                  </a:lnTo>
                  <a:lnTo>
                    <a:pt x="423" y="91"/>
                  </a:lnTo>
                  <a:lnTo>
                    <a:pt x="426" y="91"/>
                  </a:lnTo>
                  <a:lnTo>
                    <a:pt x="431" y="91"/>
                  </a:lnTo>
                  <a:lnTo>
                    <a:pt x="434" y="91"/>
                  </a:lnTo>
                  <a:lnTo>
                    <a:pt x="437" y="91"/>
                  </a:lnTo>
                  <a:lnTo>
                    <a:pt x="441" y="91"/>
                  </a:lnTo>
                  <a:lnTo>
                    <a:pt x="444" y="91"/>
                  </a:lnTo>
                  <a:lnTo>
                    <a:pt x="447" y="90"/>
                  </a:lnTo>
                  <a:lnTo>
                    <a:pt x="451" y="90"/>
                  </a:lnTo>
                  <a:lnTo>
                    <a:pt x="453" y="89"/>
                  </a:lnTo>
                  <a:lnTo>
                    <a:pt x="456" y="89"/>
                  </a:lnTo>
                  <a:lnTo>
                    <a:pt x="459" y="89"/>
                  </a:lnTo>
                  <a:lnTo>
                    <a:pt x="462" y="88"/>
                  </a:lnTo>
                  <a:lnTo>
                    <a:pt x="466" y="85"/>
                  </a:lnTo>
                  <a:lnTo>
                    <a:pt x="471" y="84"/>
                  </a:lnTo>
                  <a:lnTo>
                    <a:pt x="474" y="82"/>
                  </a:lnTo>
                  <a:lnTo>
                    <a:pt x="477" y="81"/>
                  </a:lnTo>
                  <a:lnTo>
                    <a:pt x="480" y="77"/>
                  </a:lnTo>
                  <a:lnTo>
                    <a:pt x="483" y="75"/>
                  </a:lnTo>
                  <a:lnTo>
                    <a:pt x="485" y="74"/>
                  </a:lnTo>
                  <a:lnTo>
                    <a:pt x="487" y="72"/>
                  </a:lnTo>
                  <a:lnTo>
                    <a:pt x="488" y="69"/>
                  </a:lnTo>
                  <a:lnTo>
                    <a:pt x="490" y="66"/>
                  </a:lnTo>
                  <a:lnTo>
                    <a:pt x="492" y="64"/>
                  </a:lnTo>
                  <a:lnTo>
                    <a:pt x="492" y="60"/>
                  </a:lnTo>
                  <a:lnTo>
                    <a:pt x="492" y="58"/>
                  </a:lnTo>
                  <a:lnTo>
                    <a:pt x="492" y="56"/>
                  </a:lnTo>
                  <a:lnTo>
                    <a:pt x="492" y="53"/>
                  </a:lnTo>
                  <a:lnTo>
                    <a:pt x="492" y="52"/>
                  </a:lnTo>
                  <a:lnTo>
                    <a:pt x="492" y="46"/>
                  </a:lnTo>
                  <a:lnTo>
                    <a:pt x="490" y="44"/>
                  </a:lnTo>
                  <a:lnTo>
                    <a:pt x="486" y="42"/>
                  </a:lnTo>
                  <a:lnTo>
                    <a:pt x="484" y="41"/>
                  </a:lnTo>
                  <a:lnTo>
                    <a:pt x="484" y="41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Freeform 179"/>
            <p:cNvSpPr>
              <a:spLocks/>
            </p:cNvSpPr>
            <p:nvPr/>
          </p:nvSpPr>
          <p:spPr bwMode="auto">
            <a:xfrm>
              <a:off x="3599" y="1903"/>
              <a:ext cx="508" cy="547"/>
            </a:xfrm>
            <a:custGeom>
              <a:avLst/>
              <a:gdLst/>
              <a:ahLst/>
              <a:cxnLst>
                <a:cxn ang="0">
                  <a:pos x="258" y="8"/>
                </a:cxn>
                <a:cxn ang="0">
                  <a:pos x="248" y="18"/>
                </a:cxn>
                <a:cxn ang="0">
                  <a:pos x="235" y="35"/>
                </a:cxn>
                <a:cxn ang="0">
                  <a:pos x="216" y="56"/>
                </a:cxn>
                <a:cxn ang="0">
                  <a:pos x="196" y="81"/>
                </a:cxn>
                <a:cxn ang="0">
                  <a:pos x="174" y="108"/>
                </a:cxn>
                <a:cxn ang="0">
                  <a:pos x="150" y="138"/>
                </a:cxn>
                <a:cxn ang="0">
                  <a:pos x="126" y="169"/>
                </a:cxn>
                <a:cxn ang="0">
                  <a:pos x="101" y="199"/>
                </a:cxn>
                <a:cxn ang="0">
                  <a:pos x="78" y="229"/>
                </a:cxn>
                <a:cxn ang="0">
                  <a:pos x="57" y="256"/>
                </a:cxn>
                <a:cxn ang="0">
                  <a:pos x="37" y="281"/>
                </a:cxn>
                <a:cxn ang="0">
                  <a:pos x="21" y="303"/>
                </a:cxn>
                <a:cxn ang="0">
                  <a:pos x="9" y="320"/>
                </a:cxn>
                <a:cxn ang="0">
                  <a:pos x="2" y="332"/>
                </a:cxn>
                <a:cxn ang="0">
                  <a:pos x="2" y="336"/>
                </a:cxn>
                <a:cxn ang="0">
                  <a:pos x="14" y="331"/>
                </a:cxn>
                <a:cxn ang="0">
                  <a:pos x="30" y="321"/>
                </a:cxn>
                <a:cxn ang="0">
                  <a:pos x="53" y="310"/>
                </a:cxn>
                <a:cxn ang="0">
                  <a:pos x="81" y="296"/>
                </a:cxn>
                <a:cxn ang="0">
                  <a:pos x="110" y="279"/>
                </a:cxn>
                <a:cxn ang="0">
                  <a:pos x="143" y="262"/>
                </a:cxn>
                <a:cxn ang="0">
                  <a:pos x="175" y="242"/>
                </a:cxn>
                <a:cxn ang="0">
                  <a:pos x="210" y="224"/>
                </a:cxn>
                <a:cxn ang="0">
                  <a:pos x="243" y="203"/>
                </a:cxn>
                <a:cxn ang="0">
                  <a:pos x="274" y="185"/>
                </a:cxn>
                <a:cxn ang="0">
                  <a:pos x="301" y="166"/>
                </a:cxn>
                <a:cxn ang="0">
                  <a:pos x="326" y="150"/>
                </a:cxn>
                <a:cxn ang="0">
                  <a:pos x="346" y="136"/>
                </a:cxn>
                <a:cxn ang="0">
                  <a:pos x="359" y="123"/>
                </a:cxn>
                <a:cxn ang="0">
                  <a:pos x="367" y="112"/>
                </a:cxn>
                <a:cxn ang="0">
                  <a:pos x="360" y="103"/>
                </a:cxn>
                <a:cxn ang="0">
                  <a:pos x="349" y="91"/>
                </a:cxn>
                <a:cxn ang="0">
                  <a:pos x="336" y="91"/>
                </a:cxn>
                <a:cxn ang="0">
                  <a:pos x="325" y="94"/>
                </a:cxn>
                <a:cxn ang="0">
                  <a:pos x="311" y="100"/>
                </a:cxn>
                <a:cxn ang="0">
                  <a:pos x="296" y="112"/>
                </a:cxn>
                <a:cxn ang="0">
                  <a:pos x="280" y="126"/>
                </a:cxn>
                <a:cxn ang="0">
                  <a:pos x="267" y="134"/>
                </a:cxn>
                <a:cxn ang="0">
                  <a:pos x="251" y="143"/>
                </a:cxn>
                <a:cxn ang="0">
                  <a:pos x="237" y="146"/>
                </a:cxn>
                <a:cxn ang="0">
                  <a:pos x="226" y="142"/>
                </a:cxn>
                <a:cxn ang="0">
                  <a:pos x="225" y="133"/>
                </a:cxn>
                <a:cxn ang="0">
                  <a:pos x="229" y="118"/>
                </a:cxn>
                <a:cxn ang="0">
                  <a:pos x="239" y="102"/>
                </a:cxn>
                <a:cxn ang="0">
                  <a:pos x="248" y="91"/>
                </a:cxn>
                <a:cxn ang="0">
                  <a:pos x="258" y="80"/>
                </a:cxn>
                <a:cxn ang="0">
                  <a:pos x="267" y="68"/>
                </a:cxn>
                <a:cxn ang="0">
                  <a:pos x="274" y="58"/>
                </a:cxn>
                <a:cxn ang="0">
                  <a:pos x="280" y="46"/>
                </a:cxn>
                <a:cxn ang="0">
                  <a:pos x="285" y="30"/>
                </a:cxn>
                <a:cxn ang="0">
                  <a:pos x="285" y="17"/>
                </a:cxn>
                <a:cxn ang="0">
                  <a:pos x="280" y="8"/>
                </a:cxn>
                <a:cxn ang="0">
                  <a:pos x="270" y="0"/>
                </a:cxn>
                <a:cxn ang="0">
                  <a:pos x="263" y="2"/>
                </a:cxn>
              </a:cxnLst>
              <a:rect l="0" t="0" r="r" b="b"/>
              <a:pathLst>
                <a:path w="367" h="337">
                  <a:moveTo>
                    <a:pt x="263" y="2"/>
                  </a:moveTo>
                  <a:lnTo>
                    <a:pt x="263" y="3"/>
                  </a:lnTo>
                  <a:lnTo>
                    <a:pt x="259" y="5"/>
                  </a:lnTo>
                  <a:lnTo>
                    <a:pt x="258" y="8"/>
                  </a:lnTo>
                  <a:lnTo>
                    <a:pt x="256" y="10"/>
                  </a:lnTo>
                  <a:lnTo>
                    <a:pt x="254" y="12"/>
                  </a:lnTo>
                  <a:lnTo>
                    <a:pt x="252" y="16"/>
                  </a:lnTo>
                  <a:lnTo>
                    <a:pt x="248" y="18"/>
                  </a:lnTo>
                  <a:lnTo>
                    <a:pt x="245" y="23"/>
                  </a:lnTo>
                  <a:lnTo>
                    <a:pt x="242" y="26"/>
                  </a:lnTo>
                  <a:lnTo>
                    <a:pt x="238" y="31"/>
                  </a:lnTo>
                  <a:lnTo>
                    <a:pt x="235" y="35"/>
                  </a:lnTo>
                  <a:lnTo>
                    <a:pt x="231" y="40"/>
                  </a:lnTo>
                  <a:lnTo>
                    <a:pt x="226" y="46"/>
                  </a:lnTo>
                  <a:lnTo>
                    <a:pt x="222" y="51"/>
                  </a:lnTo>
                  <a:lnTo>
                    <a:pt x="216" y="56"/>
                  </a:lnTo>
                  <a:lnTo>
                    <a:pt x="212" y="63"/>
                  </a:lnTo>
                  <a:lnTo>
                    <a:pt x="207" y="68"/>
                  </a:lnTo>
                  <a:lnTo>
                    <a:pt x="202" y="75"/>
                  </a:lnTo>
                  <a:lnTo>
                    <a:pt x="196" y="81"/>
                  </a:lnTo>
                  <a:lnTo>
                    <a:pt x="192" y="88"/>
                  </a:lnTo>
                  <a:lnTo>
                    <a:pt x="185" y="95"/>
                  </a:lnTo>
                  <a:lnTo>
                    <a:pt x="181" y="102"/>
                  </a:lnTo>
                  <a:lnTo>
                    <a:pt x="174" y="108"/>
                  </a:lnTo>
                  <a:lnTo>
                    <a:pt x="169" y="115"/>
                  </a:lnTo>
                  <a:lnTo>
                    <a:pt x="163" y="123"/>
                  </a:lnTo>
                  <a:lnTo>
                    <a:pt x="156" y="130"/>
                  </a:lnTo>
                  <a:lnTo>
                    <a:pt x="150" y="138"/>
                  </a:lnTo>
                  <a:lnTo>
                    <a:pt x="144" y="146"/>
                  </a:lnTo>
                  <a:lnTo>
                    <a:pt x="138" y="153"/>
                  </a:lnTo>
                  <a:lnTo>
                    <a:pt x="132" y="161"/>
                  </a:lnTo>
                  <a:lnTo>
                    <a:pt x="126" y="169"/>
                  </a:lnTo>
                  <a:lnTo>
                    <a:pt x="120" y="176"/>
                  </a:lnTo>
                  <a:lnTo>
                    <a:pt x="113" y="184"/>
                  </a:lnTo>
                  <a:lnTo>
                    <a:pt x="108" y="191"/>
                  </a:lnTo>
                  <a:lnTo>
                    <a:pt x="101" y="199"/>
                  </a:lnTo>
                  <a:lnTo>
                    <a:pt x="95" y="206"/>
                  </a:lnTo>
                  <a:lnTo>
                    <a:pt x="89" y="214"/>
                  </a:lnTo>
                  <a:lnTo>
                    <a:pt x="84" y="221"/>
                  </a:lnTo>
                  <a:lnTo>
                    <a:pt x="78" y="229"/>
                  </a:lnTo>
                  <a:lnTo>
                    <a:pt x="72" y="236"/>
                  </a:lnTo>
                  <a:lnTo>
                    <a:pt x="67" y="242"/>
                  </a:lnTo>
                  <a:lnTo>
                    <a:pt x="61" y="249"/>
                  </a:lnTo>
                  <a:lnTo>
                    <a:pt x="57" y="256"/>
                  </a:lnTo>
                  <a:lnTo>
                    <a:pt x="51" y="263"/>
                  </a:lnTo>
                  <a:lnTo>
                    <a:pt x="47" y="270"/>
                  </a:lnTo>
                  <a:lnTo>
                    <a:pt x="42" y="276"/>
                  </a:lnTo>
                  <a:lnTo>
                    <a:pt x="37" y="281"/>
                  </a:lnTo>
                  <a:lnTo>
                    <a:pt x="33" y="287"/>
                  </a:lnTo>
                  <a:lnTo>
                    <a:pt x="29" y="293"/>
                  </a:lnTo>
                  <a:lnTo>
                    <a:pt x="26" y="298"/>
                  </a:lnTo>
                  <a:lnTo>
                    <a:pt x="21" y="303"/>
                  </a:lnTo>
                  <a:lnTo>
                    <a:pt x="18" y="308"/>
                  </a:lnTo>
                  <a:lnTo>
                    <a:pt x="15" y="312"/>
                  </a:lnTo>
                  <a:lnTo>
                    <a:pt x="12" y="317"/>
                  </a:lnTo>
                  <a:lnTo>
                    <a:pt x="9" y="320"/>
                  </a:lnTo>
                  <a:lnTo>
                    <a:pt x="7" y="324"/>
                  </a:lnTo>
                  <a:lnTo>
                    <a:pt x="5" y="327"/>
                  </a:lnTo>
                  <a:lnTo>
                    <a:pt x="4" y="329"/>
                  </a:lnTo>
                  <a:lnTo>
                    <a:pt x="2" y="332"/>
                  </a:lnTo>
                  <a:lnTo>
                    <a:pt x="1" y="334"/>
                  </a:lnTo>
                  <a:lnTo>
                    <a:pt x="0" y="335"/>
                  </a:lnTo>
                  <a:lnTo>
                    <a:pt x="0" y="337"/>
                  </a:lnTo>
                  <a:lnTo>
                    <a:pt x="2" y="336"/>
                  </a:lnTo>
                  <a:lnTo>
                    <a:pt x="4" y="335"/>
                  </a:lnTo>
                  <a:lnTo>
                    <a:pt x="7" y="334"/>
                  </a:lnTo>
                  <a:lnTo>
                    <a:pt x="10" y="333"/>
                  </a:lnTo>
                  <a:lnTo>
                    <a:pt x="14" y="331"/>
                  </a:lnTo>
                  <a:lnTo>
                    <a:pt x="17" y="328"/>
                  </a:lnTo>
                  <a:lnTo>
                    <a:pt x="21" y="327"/>
                  </a:lnTo>
                  <a:lnTo>
                    <a:pt x="26" y="325"/>
                  </a:lnTo>
                  <a:lnTo>
                    <a:pt x="30" y="321"/>
                  </a:lnTo>
                  <a:lnTo>
                    <a:pt x="36" y="319"/>
                  </a:lnTo>
                  <a:lnTo>
                    <a:pt x="41" y="316"/>
                  </a:lnTo>
                  <a:lnTo>
                    <a:pt x="48" y="313"/>
                  </a:lnTo>
                  <a:lnTo>
                    <a:pt x="53" y="310"/>
                  </a:lnTo>
                  <a:lnTo>
                    <a:pt x="60" y="306"/>
                  </a:lnTo>
                  <a:lnTo>
                    <a:pt x="67" y="303"/>
                  </a:lnTo>
                  <a:lnTo>
                    <a:pt x="73" y="300"/>
                  </a:lnTo>
                  <a:lnTo>
                    <a:pt x="81" y="296"/>
                  </a:lnTo>
                  <a:lnTo>
                    <a:pt x="88" y="292"/>
                  </a:lnTo>
                  <a:lnTo>
                    <a:pt x="95" y="288"/>
                  </a:lnTo>
                  <a:lnTo>
                    <a:pt x="103" y="284"/>
                  </a:lnTo>
                  <a:lnTo>
                    <a:pt x="110" y="279"/>
                  </a:lnTo>
                  <a:lnTo>
                    <a:pt x="119" y="276"/>
                  </a:lnTo>
                  <a:lnTo>
                    <a:pt x="126" y="271"/>
                  </a:lnTo>
                  <a:lnTo>
                    <a:pt x="134" y="266"/>
                  </a:lnTo>
                  <a:lnTo>
                    <a:pt x="143" y="262"/>
                  </a:lnTo>
                  <a:lnTo>
                    <a:pt x="151" y="256"/>
                  </a:lnTo>
                  <a:lnTo>
                    <a:pt x="160" y="252"/>
                  </a:lnTo>
                  <a:lnTo>
                    <a:pt x="167" y="247"/>
                  </a:lnTo>
                  <a:lnTo>
                    <a:pt x="175" y="242"/>
                  </a:lnTo>
                  <a:lnTo>
                    <a:pt x="185" y="238"/>
                  </a:lnTo>
                  <a:lnTo>
                    <a:pt x="193" y="233"/>
                  </a:lnTo>
                  <a:lnTo>
                    <a:pt x="202" y="229"/>
                  </a:lnTo>
                  <a:lnTo>
                    <a:pt x="210" y="224"/>
                  </a:lnTo>
                  <a:lnTo>
                    <a:pt x="218" y="218"/>
                  </a:lnTo>
                  <a:lnTo>
                    <a:pt x="226" y="214"/>
                  </a:lnTo>
                  <a:lnTo>
                    <a:pt x="235" y="208"/>
                  </a:lnTo>
                  <a:lnTo>
                    <a:pt x="243" y="203"/>
                  </a:lnTo>
                  <a:lnTo>
                    <a:pt x="251" y="199"/>
                  </a:lnTo>
                  <a:lnTo>
                    <a:pt x="258" y="194"/>
                  </a:lnTo>
                  <a:lnTo>
                    <a:pt x="267" y="190"/>
                  </a:lnTo>
                  <a:lnTo>
                    <a:pt x="274" y="185"/>
                  </a:lnTo>
                  <a:lnTo>
                    <a:pt x="282" y="179"/>
                  </a:lnTo>
                  <a:lnTo>
                    <a:pt x="288" y="175"/>
                  </a:lnTo>
                  <a:lnTo>
                    <a:pt x="295" y="171"/>
                  </a:lnTo>
                  <a:lnTo>
                    <a:pt x="301" y="166"/>
                  </a:lnTo>
                  <a:lnTo>
                    <a:pt x="308" y="163"/>
                  </a:lnTo>
                  <a:lnTo>
                    <a:pt x="315" y="159"/>
                  </a:lnTo>
                  <a:lnTo>
                    <a:pt x="321" y="154"/>
                  </a:lnTo>
                  <a:lnTo>
                    <a:pt x="326" y="150"/>
                  </a:lnTo>
                  <a:lnTo>
                    <a:pt x="331" y="146"/>
                  </a:lnTo>
                  <a:lnTo>
                    <a:pt x="336" y="143"/>
                  </a:lnTo>
                  <a:lnTo>
                    <a:pt x="341" y="139"/>
                  </a:lnTo>
                  <a:lnTo>
                    <a:pt x="346" y="136"/>
                  </a:lnTo>
                  <a:lnTo>
                    <a:pt x="349" y="133"/>
                  </a:lnTo>
                  <a:lnTo>
                    <a:pt x="352" y="129"/>
                  </a:lnTo>
                  <a:lnTo>
                    <a:pt x="357" y="127"/>
                  </a:lnTo>
                  <a:lnTo>
                    <a:pt x="359" y="123"/>
                  </a:lnTo>
                  <a:lnTo>
                    <a:pt x="361" y="121"/>
                  </a:lnTo>
                  <a:lnTo>
                    <a:pt x="364" y="119"/>
                  </a:lnTo>
                  <a:lnTo>
                    <a:pt x="366" y="117"/>
                  </a:lnTo>
                  <a:lnTo>
                    <a:pt x="367" y="112"/>
                  </a:lnTo>
                  <a:lnTo>
                    <a:pt x="367" y="111"/>
                  </a:lnTo>
                  <a:lnTo>
                    <a:pt x="365" y="107"/>
                  </a:lnTo>
                  <a:lnTo>
                    <a:pt x="362" y="105"/>
                  </a:lnTo>
                  <a:lnTo>
                    <a:pt x="360" y="103"/>
                  </a:lnTo>
                  <a:lnTo>
                    <a:pt x="360" y="100"/>
                  </a:lnTo>
                  <a:lnTo>
                    <a:pt x="356" y="97"/>
                  </a:lnTo>
                  <a:lnTo>
                    <a:pt x="354" y="95"/>
                  </a:lnTo>
                  <a:lnTo>
                    <a:pt x="349" y="91"/>
                  </a:lnTo>
                  <a:lnTo>
                    <a:pt x="346" y="91"/>
                  </a:lnTo>
                  <a:lnTo>
                    <a:pt x="342" y="90"/>
                  </a:lnTo>
                  <a:lnTo>
                    <a:pt x="338" y="91"/>
                  </a:lnTo>
                  <a:lnTo>
                    <a:pt x="336" y="91"/>
                  </a:lnTo>
                  <a:lnTo>
                    <a:pt x="332" y="91"/>
                  </a:lnTo>
                  <a:lnTo>
                    <a:pt x="330" y="91"/>
                  </a:lnTo>
                  <a:lnTo>
                    <a:pt x="328" y="94"/>
                  </a:lnTo>
                  <a:lnTo>
                    <a:pt x="325" y="94"/>
                  </a:lnTo>
                  <a:lnTo>
                    <a:pt x="321" y="95"/>
                  </a:lnTo>
                  <a:lnTo>
                    <a:pt x="319" y="97"/>
                  </a:lnTo>
                  <a:lnTo>
                    <a:pt x="316" y="99"/>
                  </a:lnTo>
                  <a:lnTo>
                    <a:pt x="311" y="100"/>
                  </a:lnTo>
                  <a:lnTo>
                    <a:pt x="308" y="104"/>
                  </a:lnTo>
                  <a:lnTo>
                    <a:pt x="305" y="105"/>
                  </a:lnTo>
                  <a:lnTo>
                    <a:pt x="300" y="108"/>
                  </a:lnTo>
                  <a:lnTo>
                    <a:pt x="296" y="112"/>
                  </a:lnTo>
                  <a:lnTo>
                    <a:pt x="292" y="115"/>
                  </a:lnTo>
                  <a:lnTo>
                    <a:pt x="287" y="119"/>
                  </a:lnTo>
                  <a:lnTo>
                    <a:pt x="283" y="123"/>
                  </a:lnTo>
                  <a:lnTo>
                    <a:pt x="280" y="126"/>
                  </a:lnTo>
                  <a:lnTo>
                    <a:pt x="277" y="127"/>
                  </a:lnTo>
                  <a:lnTo>
                    <a:pt x="275" y="129"/>
                  </a:lnTo>
                  <a:lnTo>
                    <a:pt x="273" y="130"/>
                  </a:lnTo>
                  <a:lnTo>
                    <a:pt x="267" y="134"/>
                  </a:lnTo>
                  <a:lnTo>
                    <a:pt x="263" y="137"/>
                  </a:lnTo>
                  <a:lnTo>
                    <a:pt x="258" y="139"/>
                  </a:lnTo>
                  <a:lnTo>
                    <a:pt x="254" y="141"/>
                  </a:lnTo>
                  <a:lnTo>
                    <a:pt x="251" y="143"/>
                  </a:lnTo>
                  <a:lnTo>
                    <a:pt x="247" y="144"/>
                  </a:lnTo>
                  <a:lnTo>
                    <a:pt x="243" y="145"/>
                  </a:lnTo>
                  <a:lnTo>
                    <a:pt x="241" y="146"/>
                  </a:lnTo>
                  <a:lnTo>
                    <a:pt x="237" y="146"/>
                  </a:lnTo>
                  <a:lnTo>
                    <a:pt x="235" y="146"/>
                  </a:lnTo>
                  <a:lnTo>
                    <a:pt x="231" y="145"/>
                  </a:lnTo>
                  <a:lnTo>
                    <a:pt x="227" y="144"/>
                  </a:lnTo>
                  <a:lnTo>
                    <a:pt x="226" y="142"/>
                  </a:lnTo>
                  <a:lnTo>
                    <a:pt x="225" y="139"/>
                  </a:lnTo>
                  <a:lnTo>
                    <a:pt x="225" y="137"/>
                  </a:lnTo>
                  <a:lnTo>
                    <a:pt x="225" y="136"/>
                  </a:lnTo>
                  <a:lnTo>
                    <a:pt x="225" y="133"/>
                  </a:lnTo>
                  <a:lnTo>
                    <a:pt x="226" y="129"/>
                  </a:lnTo>
                  <a:lnTo>
                    <a:pt x="226" y="126"/>
                  </a:lnTo>
                  <a:lnTo>
                    <a:pt x="228" y="122"/>
                  </a:lnTo>
                  <a:lnTo>
                    <a:pt x="229" y="118"/>
                  </a:lnTo>
                  <a:lnTo>
                    <a:pt x="233" y="114"/>
                  </a:lnTo>
                  <a:lnTo>
                    <a:pt x="235" y="108"/>
                  </a:lnTo>
                  <a:lnTo>
                    <a:pt x="238" y="105"/>
                  </a:lnTo>
                  <a:lnTo>
                    <a:pt x="239" y="102"/>
                  </a:lnTo>
                  <a:lnTo>
                    <a:pt x="242" y="99"/>
                  </a:lnTo>
                  <a:lnTo>
                    <a:pt x="244" y="97"/>
                  </a:lnTo>
                  <a:lnTo>
                    <a:pt x="246" y="94"/>
                  </a:lnTo>
                  <a:lnTo>
                    <a:pt x="248" y="91"/>
                  </a:lnTo>
                  <a:lnTo>
                    <a:pt x="251" y="89"/>
                  </a:lnTo>
                  <a:lnTo>
                    <a:pt x="254" y="86"/>
                  </a:lnTo>
                  <a:lnTo>
                    <a:pt x="256" y="83"/>
                  </a:lnTo>
                  <a:lnTo>
                    <a:pt x="258" y="80"/>
                  </a:lnTo>
                  <a:lnTo>
                    <a:pt x="261" y="76"/>
                  </a:lnTo>
                  <a:lnTo>
                    <a:pt x="263" y="73"/>
                  </a:lnTo>
                  <a:lnTo>
                    <a:pt x="266" y="71"/>
                  </a:lnTo>
                  <a:lnTo>
                    <a:pt x="267" y="68"/>
                  </a:lnTo>
                  <a:lnTo>
                    <a:pt x="269" y="65"/>
                  </a:lnTo>
                  <a:lnTo>
                    <a:pt x="270" y="63"/>
                  </a:lnTo>
                  <a:lnTo>
                    <a:pt x="273" y="59"/>
                  </a:lnTo>
                  <a:lnTo>
                    <a:pt x="274" y="58"/>
                  </a:lnTo>
                  <a:lnTo>
                    <a:pt x="276" y="55"/>
                  </a:lnTo>
                  <a:lnTo>
                    <a:pt x="277" y="52"/>
                  </a:lnTo>
                  <a:lnTo>
                    <a:pt x="278" y="50"/>
                  </a:lnTo>
                  <a:lnTo>
                    <a:pt x="280" y="46"/>
                  </a:lnTo>
                  <a:lnTo>
                    <a:pt x="282" y="41"/>
                  </a:lnTo>
                  <a:lnTo>
                    <a:pt x="284" y="38"/>
                  </a:lnTo>
                  <a:lnTo>
                    <a:pt x="285" y="33"/>
                  </a:lnTo>
                  <a:lnTo>
                    <a:pt x="285" y="30"/>
                  </a:lnTo>
                  <a:lnTo>
                    <a:pt x="286" y="26"/>
                  </a:lnTo>
                  <a:lnTo>
                    <a:pt x="285" y="23"/>
                  </a:lnTo>
                  <a:lnTo>
                    <a:pt x="285" y="19"/>
                  </a:lnTo>
                  <a:lnTo>
                    <a:pt x="285" y="17"/>
                  </a:lnTo>
                  <a:lnTo>
                    <a:pt x="285" y="15"/>
                  </a:lnTo>
                  <a:lnTo>
                    <a:pt x="284" y="12"/>
                  </a:lnTo>
                  <a:lnTo>
                    <a:pt x="282" y="9"/>
                  </a:lnTo>
                  <a:lnTo>
                    <a:pt x="280" y="8"/>
                  </a:lnTo>
                  <a:lnTo>
                    <a:pt x="280" y="5"/>
                  </a:lnTo>
                  <a:lnTo>
                    <a:pt x="277" y="3"/>
                  </a:lnTo>
                  <a:lnTo>
                    <a:pt x="274" y="1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5" y="1"/>
                  </a:lnTo>
                  <a:lnTo>
                    <a:pt x="263" y="2"/>
                  </a:lnTo>
                  <a:lnTo>
                    <a:pt x="263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7" name="Freeform 180"/>
            <p:cNvSpPr>
              <a:spLocks/>
            </p:cNvSpPr>
            <p:nvPr/>
          </p:nvSpPr>
          <p:spPr bwMode="auto">
            <a:xfrm>
              <a:off x="4149" y="2157"/>
              <a:ext cx="234" cy="833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" y="36"/>
                </a:cxn>
                <a:cxn ang="0">
                  <a:pos x="7" y="60"/>
                </a:cxn>
                <a:cxn ang="0">
                  <a:pos x="11" y="92"/>
                </a:cxn>
                <a:cxn ang="0">
                  <a:pos x="16" y="130"/>
                </a:cxn>
                <a:cxn ang="0">
                  <a:pos x="23" y="171"/>
                </a:cxn>
                <a:cxn ang="0">
                  <a:pos x="31" y="215"/>
                </a:cxn>
                <a:cxn ang="0">
                  <a:pos x="39" y="261"/>
                </a:cxn>
                <a:cxn ang="0">
                  <a:pos x="46" y="308"/>
                </a:cxn>
                <a:cxn ang="0">
                  <a:pos x="54" y="353"/>
                </a:cxn>
                <a:cxn ang="0">
                  <a:pos x="61" y="396"/>
                </a:cxn>
                <a:cxn ang="0">
                  <a:pos x="69" y="435"/>
                </a:cxn>
                <a:cxn ang="0">
                  <a:pos x="75" y="467"/>
                </a:cxn>
                <a:cxn ang="0">
                  <a:pos x="82" y="495"/>
                </a:cxn>
                <a:cxn ang="0">
                  <a:pos x="86" y="513"/>
                </a:cxn>
                <a:cxn ang="0">
                  <a:pos x="91" y="521"/>
                </a:cxn>
                <a:cxn ang="0">
                  <a:pos x="94" y="510"/>
                </a:cxn>
                <a:cxn ang="0">
                  <a:pos x="100" y="488"/>
                </a:cxn>
                <a:cxn ang="0">
                  <a:pos x="105" y="459"/>
                </a:cxn>
                <a:cxn ang="0">
                  <a:pos x="113" y="425"/>
                </a:cxn>
                <a:cxn ang="0">
                  <a:pos x="121" y="385"/>
                </a:cxn>
                <a:cxn ang="0">
                  <a:pos x="129" y="342"/>
                </a:cxn>
                <a:cxn ang="0">
                  <a:pos x="137" y="297"/>
                </a:cxn>
                <a:cxn ang="0">
                  <a:pos x="146" y="251"/>
                </a:cxn>
                <a:cxn ang="0">
                  <a:pos x="154" y="205"/>
                </a:cxn>
                <a:cxn ang="0">
                  <a:pos x="160" y="162"/>
                </a:cxn>
                <a:cxn ang="0">
                  <a:pos x="166" y="120"/>
                </a:cxn>
                <a:cxn ang="0">
                  <a:pos x="170" y="84"/>
                </a:cxn>
                <a:cxn ang="0">
                  <a:pos x="174" y="52"/>
                </a:cxn>
                <a:cxn ang="0">
                  <a:pos x="175" y="28"/>
                </a:cxn>
                <a:cxn ang="0">
                  <a:pos x="172" y="12"/>
                </a:cxn>
                <a:cxn ang="0">
                  <a:pos x="168" y="5"/>
                </a:cxn>
                <a:cxn ang="0">
                  <a:pos x="156" y="1"/>
                </a:cxn>
                <a:cxn ang="0">
                  <a:pos x="147" y="0"/>
                </a:cxn>
                <a:cxn ang="0">
                  <a:pos x="133" y="9"/>
                </a:cxn>
                <a:cxn ang="0">
                  <a:pos x="127" y="20"/>
                </a:cxn>
                <a:cxn ang="0">
                  <a:pos x="124" y="30"/>
                </a:cxn>
                <a:cxn ang="0">
                  <a:pos x="122" y="40"/>
                </a:cxn>
                <a:cxn ang="0">
                  <a:pos x="122" y="51"/>
                </a:cxn>
                <a:cxn ang="0">
                  <a:pos x="119" y="63"/>
                </a:cxn>
                <a:cxn ang="0">
                  <a:pos x="119" y="77"/>
                </a:cxn>
                <a:cxn ang="0">
                  <a:pos x="118" y="94"/>
                </a:cxn>
                <a:cxn ang="0">
                  <a:pos x="117" y="107"/>
                </a:cxn>
                <a:cxn ang="0">
                  <a:pos x="115" y="120"/>
                </a:cxn>
                <a:cxn ang="0">
                  <a:pos x="113" y="131"/>
                </a:cxn>
                <a:cxn ang="0">
                  <a:pos x="107" y="143"/>
                </a:cxn>
                <a:cxn ang="0">
                  <a:pos x="95" y="155"/>
                </a:cxn>
                <a:cxn ang="0">
                  <a:pos x="86" y="151"/>
                </a:cxn>
                <a:cxn ang="0">
                  <a:pos x="77" y="138"/>
                </a:cxn>
                <a:cxn ang="0">
                  <a:pos x="73" y="127"/>
                </a:cxn>
                <a:cxn ang="0">
                  <a:pos x="70" y="115"/>
                </a:cxn>
                <a:cxn ang="0">
                  <a:pos x="66" y="100"/>
                </a:cxn>
                <a:cxn ang="0">
                  <a:pos x="64" y="81"/>
                </a:cxn>
                <a:cxn ang="0">
                  <a:pos x="61" y="63"/>
                </a:cxn>
                <a:cxn ang="0">
                  <a:pos x="57" y="48"/>
                </a:cxn>
                <a:cxn ang="0">
                  <a:pos x="53" y="36"/>
                </a:cxn>
                <a:cxn ang="0">
                  <a:pos x="47" y="25"/>
                </a:cxn>
                <a:cxn ang="0">
                  <a:pos x="38" y="11"/>
                </a:cxn>
                <a:cxn ang="0">
                  <a:pos x="26" y="4"/>
                </a:cxn>
                <a:cxn ang="0">
                  <a:pos x="15" y="3"/>
                </a:cxn>
                <a:cxn ang="0">
                  <a:pos x="7" y="4"/>
                </a:cxn>
                <a:cxn ang="0">
                  <a:pos x="0" y="16"/>
                </a:cxn>
              </a:cxnLst>
              <a:rect l="0" t="0" r="r" b="b"/>
              <a:pathLst>
                <a:path w="175" h="521">
                  <a:moveTo>
                    <a:pt x="0" y="16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3" y="41"/>
                  </a:lnTo>
                  <a:lnTo>
                    <a:pt x="4" y="47"/>
                  </a:lnTo>
                  <a:lnTo>
                    <a:pt x="5" y="53"/>
                  </a:lnTo>
                  <a:lnTo>
                    <a:pt x="7" y="60"/>
                  </a:lnTo>
                  <a:lnTo>
                    <a:pt x="7" y="67"/>
                  </a:lnTo>
                  <a:lnTo>
                    <a:pt x="9" y="75"/>
                  </a:lnTo>
                  <a:lnTo>
                    <a:pt x="10" y="84"/>
                  </a:lnTo>
                  <a:lnTo>
                    <a:pt x="11" y="92"/>
                  </a:lnTo>
                  <a:lnTo>
                    <a:pt x="12" y="101"/>
                  </a:lnTo>
                  <a:lnTo>
                    <a:pt x="13" y="109"/>
                  </a:lnTo>
                  <a:lnTo>
                    <a:pt x="15" y="119"/>
                  </a:lnTo>
                  <a:lnTo>
                    <a:pt x="16" y="130"/>
                  </a:lnTo>
                  <a:lnTo>
                    <a:pt x="19" y="139"/>
                  </a:lnTo>
                  <a:lnTo>
                    <a:pt x="20" y="149"/>
                  </a:lnTo>
                  <a:lnTo>
                    <a:pt x="22" y="159"/>
                  </a:lnTo>
                  <a:lnTo>
                    <a:pt x="23" y="171"/>
                  </a:lnTo>
                  <a:lnTo>
                    <a:pt x="25" y="181"/>
                  </a:lnTo>
                  <a:lnTo>
                    <a:pt x="26" y="193"/>
                  </a:lnTo>
                  <a:lnTo>
                    <a:pt x="29" y="204"/>
                  </a:lnTo>
                  <a:lnTo>
                    <a:pt x="31" y="215"/>
                  </a:lnTo>
                  <a:lnTo>
                    <a:pt x="33" y="227"/>
                  </a:lnTo>
                  <a:lnTo>
                    <a:pt x="34" y="238"/>
                  </a:lnTo>
                  <a:lnTo>
                    <a:pt x="36" y="250"/>
                  </a:lnTo>
                  <a:lnTo>
                    <a:pt x="39" y="261"/>
                  </a:lnTo>
                  <a:lnTo>
                    <a:pt x="40" y="273"/>
                  </a:lnTo>
                  <a:lnTo>
                    <a:pt x="42" y="285"/>
                  </a:lnTo>
                  <a:lnTo>
                    <a:pt x="44" y="297"/>
                  </a:lnTo>
                  <a:lnTo>
                    <a:pt x="46" y="308"/>
                  </a:lnTo>
                  <a:lnTo>
                    <a:pt x="47" y="318"/>
                  </a:lnTo>
                  <a:lnTo>
                    <a:pt x="50" y="330"/>
                  </a:lnTo>
                  <a:lnTo>
                    <a:pt x="52" y="342"/>
                  </a:lnTo>
                  <a:lnTo>
                    <a:pt x="54" y="353"/>
                  </a:lnTo>
                  <a:lnTo>
                    <a:pt x="55" y="364"/>
                  </a:lnTo>
                  <a:lnTo>
                    <a:pt x="57" y="374"/>
                  </a:lnTo>
                  <a:lnTo>
                    <a:pt x="60" y="385"/>
                  </a:lnTo>
                  <a:lnTo>
                    <a:pt x="61" y="396"/>
                  </a:lnTo>
                  <a:lnTo>
                    <a:pt x="63" y="405"/>
                  </a:lnTo>
                  <a:lnTo>
                    <a:pt x="65" y="416"/>
                  </a:lnTo>
                  <a:lnTo>
                    <a:pt x="67" y="425"/>
                  </a:lnTo>
                  <a:lnTo>
                    <a:pt x="69" y="435"/>
                  </a:lnTo>
                  <a:lnTo>
                    <a:pt x="71" y="443"/>
                  </a:lnTo>
                  <a:lnTo>
                    <a:pt x="72" y="452"/>
                  </a:lnTo>
                  <a:lnTo>
                    <a:pt x="74" y="459"/>
                  </a:lnTo>
                  <a:lnTo>
                    <a:pt x="75" y="467"/>
                  </a:lnTo>
                  <a:lnTo>
                    <a:pt x="77" y="474"/>
                  </a:lnTo>
                  <a:lnTo>
                    <a:pt x="79" y="482"/>
                  </a:lnTo>
                  <a:lnTo>
                    <a:pt x="80" y="488"/>
                  </a:lnTo>
                  <a:lnTo>
                    <a:pt x="82" y="495"/>
                  </a:lnTo>
                  <a:lnTo>
                    <a:pt x="83" y="499"/>
                  </a:lnTo>
                  <a:lnTo>
                    <a:pt x="84" y="505"/>
                  </a:lnTo>
                  <a:lnTo>
                    <a:pt x="85" y="508"/>
                  </a:lnTo>
                  <a:lnTo>
                    <a:pt x="86" y="513"/>
                  </a:lnTo>
                  <a:lnTo>
                    <a:pt x="87" y="515"/>
                  </a:lnTo>
                  <a:lnTo>
                    <a:pt x="88" y="518"/>
                  </a:lnTo>
                  <a:lnTo>
                    <a:pt x="90" y="520"/>
                  </a:lnTo>
                  <a:lnTo>
                    <a:pt x="91" y="521"/>
                  </a:lnTo>
                  <a:lnTo>
                    <a:pt x="91" y="519"/>
                  </a:lnTo>
                  <a:lnTo>
                    <a:pt x="92" y="516"/>
                  </a:lnTo>
                  <a:lnTo>
                    <a:pt x="93" y="513"/>
                  </a:lnTo>
                  <a:lnTo>
                    <a:pt x="94" y="510"/>
                  </a:lnTo>
                  <a:lnTo>
                    <a:pt x="95" y="504"/>
                  </a:lnTo>
                  <a:lnTo>
                    <a:pt x="96" y="499"/>
                  </a:lnTo>
                  <a:lnTo>
                    <a:pt x="97" y="492"/>
                  </a:lnTo>
                  <a:lnTo>
                    <a:pt x="100" y="488"/>
                  </a:lnTo>
                  <a:lnTo>
                    <a:pt x="101" y="481"/>
                  </a:lnTo>
                  <a:lnTo>
                    <a:pt x="102" y="474"/>
                  </a:lnTo>
                  <a:lnTo>
                    <a:pt x="103" y="466"/>
                  </a:lnTo>
                  <a:lnTo>
                    <a:pt x="105" y="459"/>
                  </a:lnTo>
                  <a:lnTo>
                    <a:pt x="106" y="450"/>
                  </a:lnTo>
                  <a:lnTo>
                    <a:pt x="108" y="442"/>
                  </a:lnTo>
                  <a:lnTo>
                    <a:pt x="111" y="434"/>
                  </a:lnTo>
                  <a:lnTo>
                    <a:pt x="113" y="425"/>
                  </a:lnTo>
                  <a:lnTo>
                    <a:pt x="115" y="415"/>
                  </a:lnTo>
                  <a:lnTo>
                    <a:pt x="116" y="404"/>
                  </a:lnTo>
                  <a:lnTo>
                    <a:pt x="118" y="395"/>
                  </a:lnTo>
                  <a:lnTo>
                    <a:pt x="121" y="385"/>
                  </a:lnTo>
                  <a:lnTo>
                    <a:pt x="122" y="374"/>
                  </a:lnTo>
                  <a:lnTo>
                    <a:pt x="125" y="364"/>
                  </a:lnTo>
                  <a:lnTo>
                    <a:pt x="126" y="353"/>
                  </a:lnTo>
                  <a:lnTo>
                    <a:pt x="129" y="342"/>
                  </a:lnTo>
                  <a:lnTo>
                    <a:pt x="132" y="331"/>
                  </a:lnTo>
                  <a:lnTo>
                    <a:pt x="133" y="320"/>
                  </a:lnTo>
                  <a:lnTo>
                    <a:pt x="135" y="308"/>
                  </a:lnTo>
                  <a:lnTo>
                    <a:pt x="137" y="297"/>
                  </a:lnTo>
                  <a:lnTo>
                    <a:pt x="139" y="285"/>
                  </a:lnTo>
                  <a:lnTo>
                    <a:pt x="142" y="274"/>
                  </a:lnTo>
                  <a:lnTo>
                    <a:pt x="144" y="262"/>
                  </a:lnTo>
                  <a:lnTo>
                    <a:pt x="146" y="251"/>
                  </a:lnTo>
                  <a:lnTo>
                    <a:pt x="148" y="239"/>
                  </a:lnTo>
                  <a:lnTo>
                    <a:pt x="149" y="228"/>
                  </a:lnTo>
                  <a:lnTo>
                    <a:pt x="152" y="217"/>
                  </a:lnTo>
                  <a:lnTo>
                    <a:pt x="154" y="205"/>
                  </a:lnTo>
                  <a:lnTo>
                    <a:pt x="156" y="194"/>
                  </a:lnTo>
                  <a:lnTo>
                    <a:pt x="157" y="182"/>
                  </a:lnTo>
                  <a:lnTo>
                    <a:pt x="159" y="172"/>
                  </a:lnTo>
                  <a:lnTo>
                    <a:pt x="160" y="162"/>
                  </a:lnTo>
                  <a:lnTo>
                    <a:pt x="163" y="150"/>
                  </a:lnTo>
                  <a:lnTo>
                    <a:pt x="164" y="140"/>
                  </a:lnTo>
                  <a:lnTo>
                    <a:pt x="165" y="130"/>
                  </a:lnTo>
                  <a:lnTo>
                    <a:pt x="166" y="120"/>
                  </a:lnTo>
                  <a:lnTo>
                    <a:pt x="167" y="110"/>
                  </a:lnTo>
                  <a:lnTo>
                    <a:pt x="169" y="101"/>
                  </a:lnTo>
                  <a:lnTo>
                    <a:pt x="170" y="92"/>
                  </a:lnTo>
                  <a:lnTo>
                    <a:pt x="170" y="84"/>
                  </a:lnTo>
                  <a:lnTo>
                    <a:pt x="172" y="75"/>
                  </a:lnTo>
                  <a:lnTo>
                    <a:pt x="172" y="67"/>
                  </a:lnTo>
                  <a:lnTo>
                    <a:pt x="173" y="59"/>
                  </a:lnTo>
                  <a:lnTo>
                    <a:pt x="174" y="52"/>
                  </a:lnTo>
                  <a:lnTo>
                    <a:pt x="174" y="45"/>
                  </a:lnTo>
                  <a:lnTo>
                    <a:pt x="174" y="39"/>
                  </a:lnTo>
                  <a:lnTo>
                    <a:pt x="174" y="33"/>
                  </a:lnTo>
                  <a:lnTo>
                    <a:pt x="175" y="28"/>
                  </a:lnTo>
                  <a:lnTo>
                    <a:pt x="174" y="23"/>
                  </a:lnTo>
                  <a:lnTo>
                    <a:pt x="174" y="17"/>
                  </a:lnTo>
                  <a:lnTo>
                    <a:pt x="173" y="14"/>
                  </a:lnTo>
                  <a:lnTo>
                    <a:pt x="172" y="12"/>
                  </a:lnTo>
                  <a:lnTo>
                    <a:pt x="170" y="8"/>
                  </a:lnTo>
                  <a:lnTo>
                    <a:pt x="170" y="7"/>
                  </a:lnTo>
                  <a:lnTo>
                    <a:pt x="169" y="6"/>
                  </a:lnTo>
                  <a:lnTo>
                    <a:pt x="168" y="5"/>
                  </a:lnTo>
                  <a:lnTo>
                    <a:pt x="165" y="4"/>
                  </a:lnTo>
                  <a:lnTo>
                    <a:pt x="162" y="3"/>
                  </a:lnTo>
                  <a:lnTo>
                    <a:pt x="159" y="3"/>
                  </a:lnTo>
                  <a:lnTo>
                    <a:pt x="156" y="1"/>
                  </a:lnTo>
                  <a:lnTo>
                    <a:pt x="154" y="0"/>
                  </a:lnTo>
                  <a:lnTo>
                    <a:pt x="150" y="0"/>
                  </a:lnTo>
                  <a:lnTo>
                    <a:pt x="149" y="0"/>
                  </a:lnTo>
                  <a:lnTo>
                    <a:pt x="147" y="0"/>
                  </a:lnTo>
                  <a:lnTo>
                    <a:pt x="143" y="1"/>
                  </a:lnTo>
                  <a:lnTo>
                    <a:pt x="139" y="3"/>
                  </a:lnTo>
                  <a:lnTo>
                    <a:pt x="135" y="6"/>
                  </a:lnTo>
                  <a:lnTo>
                    <a:pt x="133" y="9"/>
                  </a:lnTo>
                  <a:lnTo>
                    <a:pt x="131" y="11"/>
                  </a:lnTo>
                  <a:lnTo>
                    <a:pt x="129" y="14"/>
                  </a:lnTo>
                  <a:lnTo>
                    <a:pt x="128" y="16"/>
                  </a:lnTo>
                  <a:lnTo>
                    <a:pt x="127" y="20"/>
                  </a:lnTo>
                  <a:lnTo>
                    <a:pt x="126" y="23"/>
                  </a:lnTo>
                  <a:lnTo>
                    <a:pt x="125" y="27"/>
                  </a:lnTo>
                  <a:lnTo>
                    <a:pt x="125" y="28"/>
                  </a:lnTo>
                  <a:lnTo>
                    <a:pt x="124" y="30"/>
                  </a:lnTo>
                  <a:lnTo>
                    <a:pt x="123" y="33"/>
                  </a:lnTo>
                  <a:lnTo>
                    <a:pt x="123" y="36"/>
                  </a:lnTo>
                  <a:lnTo>
                    <a:pt x="123" y="38"/>
                  </a:lnTo>
                  <a:lnTo>
                    <a:pt x="122" y="40"/>
                  </a:lnTo>
                  <a:lnTo>
                    <a:pt x="122" y="43"/>
                  </a:lnTo>
                  <a:lnTo>
                    <a:pt x="122" y="45"/>
                  </a:lnTo>
                  <a:lnTo>
                    <a:pt x="122" y="48"/>
                  </a:lnTo>
                  <a:lnTo>
                    <a:pt x="122" y="51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19" y="60"/>
                  </a:lnTo>
                  <a:lnTo>
                    <a:pt x="119" y="63"/>
                  </a:lnTo>
                  <a:lnTo>
                    <a:pt x="119" y="67"/>
                  </a:lnTo>
                  <a:lnTo>
                    <a:pt x="119" y="70"/>
                  </a:lnTo>
                  <a:lnTo>
                    <a:pt x="119" y="73"/>
                  </a:lnTo>
                  <a:lnTo>
                    <a:pt x="119" y="77"/>
                  </a:lnTo>
                  <a:lnTo>
                    <a:pt x="119" y="81"/>
                  </a:lnTo>
                  <a:lnTo>
                    <a:pt x="119" y="86"/>
                  </a:lnTo>
                  <a:lnTo>
                    <a:pt x="118" y="90"/>
                  </a:lnTo>
                  <a:lnTo>
                    <a:pt x="118" y="94"/>
                  </a:lnTo>
                  <a:lnTo>
                    <a:pt x="118" y="98"/>
                  </a:lnTo>
                  <a:lnTo>
                    <a:pt x="118" y="101"/>
                  </a:lnTo>
                  <a:lnTo>
                    <a:pt x="117" y="104"/>
                  </a:lnTo>
                  <a:lnTo>
                    <a:pt x="117" y="107"/>
                  </a:lnTo>
                  <a:lnTo>
                    <a:pt x="116" y="110"/>
                  </a:lnTo>
                  <a:lnTo>
                    <a:pt x="116" y="114"/>
                  </a:lnTo>
                  <a:lnTo>
                    <a:pt x="115" y="117"/>
                  </a:lnTo>
                  <a:lnTo>
                    <a:pt x="115" y="120"/>
                  </a:lnTo>
                  <a:lnTo>
                    <a:pt x="114" y="123"/>
                  </a:lnTo>
                  <a:lnTo>
                    <a:pt x="114" y="126"/>
                  </a:lnTo>
                  <a:lnTo>
                    <a:pt x="113" y="127"/>
                  </a:lnTo>
                  <a:lnTo>
                    <a:pt x="113" y="131"/>
                  </a:lnTo>
                  <a:lnTo>
                    <a:pt x="112" y="133"/>
                  </a:lnTo>
                  <a:lnTo>
                    <a:pt x="112" y="136"/>
                  </a:lnTo>
                  <a:lnTo>
                    <a:pt x="108" y="140"/>
                  </a:lnTo>
                  <a:lnTo>
                    <a:pt x="107" y="143"/>
                  </a:lnTo>
                  <a:lnTo>
                    <a:pt x="105" y="146"/>
                  </a:lnTo>
                  <a:lnTo>
                    <a:pt x="104" y="149"/>
                  </a:lnTo>
                  <a:lnTo>
                    <a:pt x="100" y="152"/>
                  </a:lnTo>
                  <a:lnTo>
                    <a:pt x="95" y="155"/>
                  </a:lnTo>
                  <a:lnTo>
                    <a:pt x="93" y="155"/>
                  </a:lnTo>
                  <a:lnTo>
                    <a:pt x="91" y="154"/>
                  </a:lnTo>
                  <a:lnTo>
                    <a:pt x="88" y="152"/>
                  </a:lnTo>
                  <a:lnTo>
                    <a:pt x="86" y="151"/>
                  </a:lnTo>
                  <a:lnTo>
                    <a:pt x="84" y="148"/>
                  </a:lnTo>
                  <a:lnTo>
                    <a:pt x="82" y="146"/>
                  </a:lnTo>
                  <a:lnTo>
                    <a:pt x="79" y="141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3"/>
                  </a:lnTo>
                  <a:lnTo>
                    <a:pt x="74" y="130"/>
                  </a:lnTo>
                  <a:lnTo>
                    <a:pt x="73" y="127"/>
                  </a:lnTo>
                  <a:lnTo>
                    <a:pt x="72" y="124"/>
                  </a:lnTo>
                  <a:lnTo>
                    <a:pt x="71" y="120"/>
                  </a:lnTo>
                  <a:lnTo>
                    <a:pt x="71" y="118"/>
                  </a:lnTo>
                  <a:lnTo>
                    <a:pt x="70" y="115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67" y="103"/>
                  </a:lnTo>
                  <a:lnTo>
                    <a:pt x="66" y="100"/>
                  </a:lnTo>
                  <a:lnTo>
                    <a:pt x="65" y="95"/>
                  </a:lnTo>
                  <a:lnTo>
                    <a:pt x="65" y="91"/>
                  </a:lnTo>
                  <a:lnTo>
                    <a:pt x="64" y="86"/>
                  </a:lnTo>
                  <a:lnTo>
                    <a:pt x="64" y="81"/>
                  </a:lnTo>
                  <a:lnTo>
                    <a:pt x="64" y="77"/>
                  </a:lnTo>
                  <a:lnTo>
                    <a:pt x="63" y="72"/>
                  </a:lnTo>
                  <a:lnTo>
                    <a:pt x="62" y="67"/>
                  </a:lnTo>
                  <a:lnTo>
                    <a:pt x="61" y="63"/>
                  </a:lnTo>
                  <a:lnTo>
                    <a:pt x="60" y="60"/>
                  </a:lnTo>
                  <a:lnTo>
                    <a:pt x="60" y="55"/>
                  </a:lnTo>
                  <a:lnTo>
                    <a:pt x="59" y="52"/>
                  </a:lnTo>
                  <a:lnTo>
                    <a:pt x="57" y="48"/>
                  </a:lnTo>
                  <a:lnTo>
                    <a:pt x="56" y="45"/>
                  </a:lnTo>
                  <a:lnTo>
                    <a:pt x="55" y="41"/>
                  </a:lnTo>
                  <a:lnTo>
                    <a:pt x="54" y="38"/>
                  </a:lnTo>
                  <a:lnTo>
                    <a:pt x="53" y="36"/>
                  </a:lnTo>
                  <a:lnTo>
                    <a:pt x="52" y="33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47" y="25"/>
                  </a:lnTo>
                  <a:lnTo>
                    <a:pt x="45" y="21"/>
                  </a:lnTo>
                  <a:lnTo>
                    <a:pt x="43" y="17"/>
                  </a:lnTo>
                  <a:lnTo>
                    <a:pt x="40" y="14"/>
                  </a:lnTo>
                  <a:lnTo>
                    <a:pt x="38" y="11"/>
                  </a:lnTo>
                  <a:lnTo>
                    <a:pt x="34" y="8"/>
                  </a:lnTo>
                  <a:lnTo>
                    <a:pt x="31" y="7"/>
                  </a:lnTo>
                  <a:lnTo>
                    <a:pt x="29" y="5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7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8" name="Freeform 181"/>
            <p:cNvSpPr>
              <a:spLocks/>
            </p:cNvSpPr>
            <p:nvPr/>
          </p:nvSpPr>
          <p:spPr bwMode="auto">
            <a:xfrm>
              <a:off x="4179" y="1685"/>
              <a:ext cx="306" cy="320"/>
            </a:xfrm>
            <a:custGeom>
              <a:avLst/>
              <a:gdLst/>
              <a:ahLst/>
              <a:cxnLst>
                <a:cxn ang="0">
                  <a:pos x="92" y="212"/>
                </a:cxn>
                <a:cxn ang="0">
                  <a:pos x="79" y="210"/>
                </a:cxn>
                <a:cxn ang="0">
                  <a:pos x="63" y="205"/>
                </a:cxn>
                <a:cxn ang="0">
                  <a:pos x="49" y="197"/>
                </a:cxn>
                <a:cxn ang="0">
                  <a:pos x="30" y="181"/>
                </a:cxn>
                <a:cxn ang="0">
                  <a:pos x="15" y="160"/>
                </a:cxn>
                <a:cxn ang="0">
                  <a:pos x="6" y="142"/>
                </a:cxn>
                <a:cxn ang="0">
                  <a:pos x="2" y="130"/>
                </a:cxn>
                <a:cxn ang="0">
                  <a:pos x="0" y="117"/>
                </a:cxn>
                <a:cxn ang="0">
                  <a:pos x="0" y="103"/>
                </a:cxn>
                <a:cxn ang="0">
                  <a:pos x="1" y="90"/>
                </a:cxn>
                <a:cxn ang="0">
                  <a:pos x="4" y="76"/>
                </a:cxn>
                <a:cxn ang="0">
                  <a:pos x="12" y="55"/>
                </a:cxn>
                <a:cxn ang="0">
                  <a:pos x="27" y="35"/>
                </a:cxn>
                <a:cxn ang="0">
                  <a:pos x="45" y="19"/>
                </a:cxn>
                <a:cxn ang="0">
                  <a:pos x="60" y="9"/>
                </a:cxn>
                <a:cxn ang="0">
                  <a:pos x="77" y="3"/>
                </a:cxn>
                <a:cxn ang="0">
                  <a:pos x="90" y="0"/>
                </a:cxn>
                <a:cxn ang="0">
                  <a:pos x="103" y="0"/>
                </a:cxn>
                <a:cxn ang="0">
                  <a:pos x="115" y="0"/>
                </a:cxn>
                <a:cxn ang="0">
                  <a:pos x="126" y="3"/>
                </a:cxn>
                <a:cxn ang="0">
                  <a:pos x="139" y="6"/>
                </a:cxn>
                <a:cxn ang="0">
                  <a:pos x="157" y="16"/>
                </a:cxn>
                <a:cxn ang="0">
                  <a:pos x="176" y="30"/>
                </a:cxn>
                <a:cxn ang="0">
                  <a:pos x="190" y="49"/>
                </a:cxn>
                <a:cxn ang="0">
                  <a:pos x="200" y="71"/>
                </a:cxn>
                <a:cxn ang="0">
                  <a:pos x="204" y="86"/>
                </a:cxn>
                <a:cxn ang="0">
                  <a:pos x="156" y="95"/>
                </a:cxn>
                <a:cxn ang="0">
                  <a:pos x="146" y="72"/>
                </a:cxn>
                <a:cxn ang="0">
                  <a:pos x="129" y="59"/>
                </a:cxn>
                <a:cxn ang="0">
                  <a:pos x="108" y="52"/>
                </a:cxn>
                <a:cxn ang="0">
                  <a:pos x="92" y="53"/>
                </a:cxn>
                <a:cxn ang="0">
                  <a:pos x="79" y="56"/>
                </a:cxn>
                <a:cxn ang="0">
                  <a:pos x="64" y="68"/>
                </a:cxn>
                <a:cxn ang="0">
                  <a:pos x="54" y="83"/>
                </a:cxn>
                <a:cxn ang="0">
                  <a:pos x="50" y="96"/>
                </a:cxn>
                <a:cxn ang="0">
                  <a:pos x="50" y="110"/>
                </a:cxn>
                <a:cxn ang="0">
                  <a:pos x="51" y="124"/>
                </a:cxn>
                <a:cxn ang="0">
                  <a:pos x="61" y="142"/>
                </a:cxn>
                <a:cxn ang="0">
                  <a:pos x="77" y="156"/>
                </a:cxn>
                <a:cxn ang="0">
                  <a:pos x="89" y="162"/>
                </a:cxn>
                <a:cxn ang="0">
                  <a:pos x="103" y="164"/>
                </a:cxn>
                <a:cxn ang="0">
                  <a:pos x="117" y="162"/>
                </a:cxn>
                <a:cxn ang="0">
                  <a:pos x="133" y="154"/>
                </a:cxn>
                <a:cxn ang="0">
                  <a:pos x="150" y="134"/>
                </a:cxn>
                <a:cxn ang="0">
                  <a:pos x="156" y="118"/>
                </a:cxn>
                <a:cxn ang="0">
                  <a:pos x="157" y="106"/>
                </a:cxn>
                <a:cxn ang="0">
                  <a:pos x="205" y="109"/>
                </a:cxn>
                <a:cxn ang="0">
                  <a:pos x="204" y="122"/>
                </a:cxn>
                <a:cxn ang="0">
                  <a:pos x="202" y="135"/>
                </a:cxn>
                <a:cxn ang="0">
                  <a:pos x="198" y="148"/>
                </a:cxn>
                <a:cxn ang="0">
                  <a:pos x="185" y="170"/>
                </a:cxn>
                <a:cxn ang="0">
                  <a:pos x="169" y="188"/>
                </a:cxn>
                <a:cxn ang="0">
                  <a:pos x="148" y="202"/>
                </a:cxn>
                <a:cxn ang="0">
                  <a:pos x="133" y="207"/>
                </a:cxn>
                <a:cxn ang="0">
                  <a:pos x="121" y="211"/>
                </a:cxn>
                <a:cxn ang="0">
                  <a:pos x="109" y="213"/>
                </a:cxn>
              </a:cxnLst>
              <a:rect l="0" t="0" r="r" b="b"/>
              <a:pathLst>
                <a:path w="206" h="213">
                  <a:moveTo>
                    <a:pt x="103" y="213"/>
                  </a:moveTo>
                  <a:lnTo>
                    <a:pt x="101" y="213"/>
                  </a:lnTo>
                  <a:lnTo>
                    <a:pt x="98" y="213"/>
                  </a:lnTo>
                  <a:lnTo>
                    <a:pt x="94" y="212"/>
                  </a:lnTo>
                  <a:lnTo>
                    <a:pt x="92" y="212"/>
                  </a:lnTo>
                  <a:lnTo>
                    <a:pt x="90" y="211"/>
                  </a:lnTo>
                  <a:lnTo>
                    <a:pt x="88" y="211"/>
                  </a:lnTo>
                  <a:lnTo>
                    <a:pt x="84" y="211"/>
                  </a:lnTo>
                  <a:lnTo>
                    <a:pt x="82" y="211"/>
                  </a:lnTo>
                  <a:lnTo>
                    <a:pt x="79" y="210"/>
                  </a:lnTo>
                  <a:lnTo>
                    <a:pt x="77" y="209"/>
                  </a:lnTo>
                  <a:lnTo>
                    <a:pt x="74" y="209"/>
                  </a:lnTo>
                  <a:lnTo>
                    <a:pt x="72" y="207"/>
                  </a:lnTo>
                  <a:lnTo>
                    <a:pt x="67" y="206"/>
                  </a:lnTo>
                  <a:lnTo>
                    <a:pt x="63" y="205"/>
                  </a:lnTo>
                  <a:lnTo>
                    <a:pt x="60" y="203"/>
                  </a:lnTo>
                  <a:lnTo>
                    <a:pt x="58" y="202"/>
                  </a:lnTo>
                  <a:lnTo>
                    <a:pt x="56" y="201"/>
                  </a:lnTo>
                  <a:lnTo>
                    <a:pt x="53" y="199"/>
                  </a:lnTo>
                  <a:lnTo>
                    <a:pt x="49" y="197"/>
                  </a:lnTo>
                  <a:lnTo>
                    <a:pt x="45" y="195"/>
                  </a:lnTo>
                  <a:lnTo>
                    <a:pt x="41" y="191"/>
                  </a:lnTo>
                  <a:lnTo>
                    <a:pt x="37" y="188"/>
                  </a:lnTo>
                  <a:lnTo>
                    <a:pt x="33" y="185"/>
                  </a:lnTo>
                  <a:lnTo>
                    <a:pt x="30" y="181"/>
                  </a:lnTo>
                  <a:lnTo>
                    <a:pt x="27" y="178"/>
                  </a:lnTo>
                  <a:lnTo>
                    <a:pt x="23" y="174"/>
                  </a:lnTo>
                  <a:lnTo>
                    <a:pt x="20" y="170"/>
                  </a:lnTo>
                  <a:lnTo>
                    <a:pt x="17" y="166"/>
                  </a:lnTo>
                  <a:lnTo>
                    <a:pt x="15" y="160"/>
                  </a:lnTo>
                  <a:lnTo>
                    <a:pt x="12" y="157"/>
                  </a:lnTo>
                  <a:lnTo>
                    <a:pt x="10" y="152"/>
                  </a:lnTo>
                  <a:lnTo>
                    <a:pt x="8" y="148"/>
                  </a:lnTo>
                  <a:lnTo>
                    <a:pt x="7" y="146"/>
                  </a:lnTo>
                  <a:lnTo>
                    <a:pt x="6" y="142"/>
                  </a:lnTo>
                  <a:lnTo>
                    <a:pt x="5" y="140"/>
                  </a:lnTo>
                  <a:lnTo>
                    <a:pt x="4" y="138"/>
                  </a:lnTo>
                  <a:lnTo>
                    <a:pt x="4" y="135"/>
                  </a:lnTo>
                  <a:lnTo>
                    <a:pt x="2" y="132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1" y="125"/>
                  </a:lnTo>
                  <a:lnTo>
                    <a:pt x="1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1" y="90"/>
                  </a:lnTo>
                  <a:lnTo>
                    <a:pt x="1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2" y="79"/>
                  </a:lnTo>
                  <a:lnTo>
                    <a:pt x="4" y="76"/>
                  </a:lnTo>
                  <a:lnTo>
                    <a:pt x="4" y="75"/>
                  </a:lnTo>
                  <a:lnTo>
                    <a:pt x="6" y="69"/>
                  </a:lnTo>
                  <a:lnTo>
                    <a:pt x="8" y="64"/>
                  </a:lnTo>
                  <a:lnTo>
                    <a:pt x="10" y="60"/>
                  </a:lnTo>
                  <a:lnTo>
                    <a:pt x="12" y="55"/>
                  </a:lnTo>
                  <a:lnTo>
                    <a:pt x="15" y="51"/>
                  </a:lnTo>
                  <a:lnTo>
                    <a:pt x="17" y="47"/>
                  </a:lnTo>
                  <a:lnTo>
                    <a:pt x="20" y="43"/>
                  </a:lnTo>
                  <a:lnTo>
                    <a:pt x="23" y="39"/>
                  </a:lnTo>
                  <a:lnTo>
                    <a:pt x="27" y="35"/>
                  </a:lnTo>
                  <a:lnTo>
                    <a:pt x="30" y="31"/>
                  </a:lnTo>
                  <a:lnTo>
                    <a:pt x="33" y="27"/>
                  </a:lnTo>
                  <a:lnTo>
                    <a:pt x="37" y="24"/>
                  </a:lnTo>
                  <a:lnTo>
                    <a:pt x="41" y="21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53" y="12"/>
                  </a:lnTo>
                  <a:lnTo>
                    <a:pt x="56" y="11"/>
                  </a:lnTo>
                  <a:lnTo>
                    <a:pt x="58" y="11"/>
                  </a:lnTo>
                  <a:lnTo>
                    <a:pt x="60" y="9"/>
                  </a:lnTo>
                  <a:lnTo>
                    <a:pt x="63" y="8"/>
                  </a:lnTo>
                  <a:lnTo>
                    <a:pt x="67" y="6"/>
                  </a:lnTo>
                  <a:lnTo>
                    <a:pt x="72" y="5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5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20" y="1"/>
                  </a:lnTo>
                  <a:lnTo>
                    <a:pt x="122" y="1"/>
                  </a:lnTo>
                  <a:lnTo>
                    <a:pt x="124" y="1"/>
                  </a:lnTo>
                  <a:lnTo>
                    <a:pt x="126" y="3"/>
                  </a:lnTo>
                  <a:lnTo>
                    <a:pt x="129" y="4"/>
                  </a:lnTo>
                  <a:lnTo>
                    <a:pt x="132" y="4"/>
                  </a:lnTo>
                  <a:lnTo>
                    <a:pt x="134" y="5"/>
                  </a:lnTo>
                  <a:lnTo>
                    <a:pt x="136" y="5"/>
                  </a:lnTo>
                  <a:lnTo>
                    <a:pt x="139" y="6"/>
                  </a:lnTo>
                  <a:lnTo>
                    <a:pt x="141" y="7"/>
                  </a:lnTo>
                  <a:lnTo>
                    <a:pt x="144" y="8"/>
                  </a:lnTo>
                  <a:lnTo>
                    <a:pt x="150" y="11"/>
                  </a:lnTo>
                  <a:lnTo>
                    <a:pt x="153" y="14"/>
                  </a:lnTo>
                  <a:lnTo>
                    <a:pt x="157" y="16"/>
                  </a:lnTo>
                  <a:lnTo>
                    <a:pt x="161" y="19"/>
                  </a:lnTo>
                  <a:lnTo>
                    <a:pt x="164" y="21"/>
                  </a:lnTo>
                  <a:lnTo>
                    <a:pt x="169" y="24"/>
                  </a:lnTo>
                  <a:lnTo>
                    <a:pt x="173" y="28"/>
                  </a:lnTo>
                  <a:lnTo>
                    <a:pt x="176" y="30"/>
                  </a:lnTo>
                  <a:lnTo>
                    <a:pt x="179" y="35"/>
                  </a:lnTo>
                  <a:lnTo>
                    <a:pt x="182" y="38"/>
                  </a:lnTo>
                  <a:lnTo>
                    <a:pt x="185" y="43"/>
                  </a:lnTo>
                  <a:lnTo>
                    <a:pt x="187" y="46"/>
                  </a:lnTo>
                  <a:lnTo>
                    <a:pt x="190" y="49"/>
                  </a:lnTo>
                  <a:lnTo>
                    <a:pt x="192" y="54"/>
                  </a:lnTo>
                  <a:lnTo>
                    <a:pt x="195" y="59"/>
                  </a:lnTo>
                  <a:lnTo>
                    <a:pt x="196" y="62"/>
                  </a:lnTo>
                  <a:lnTo>
                    <a:pt x="198" y="68"/>
                  </a:lnTo>
                  <a:lnTo>
                    <a:pt x="200" y="71"/>
                  </a:lnTo>
                  <a:lnTo>
                    <a:pt x="202" y="76"/>
                  </a:lnTo>
                  <a:lnTo>
                    <a:pt x="202" y="79"/>
                  </a:lnTo>
                  <a:lnTo>
                    <a:pt x="202" y="82"/>
                  </a:lnTo>
                  <a:lnTo>
                    <a:pt x="203" y="84"/>
                  </a:lnTo>
                  <a:lnTo>
                    <a:pt x="204" y="86"/>
                  </a:lnTo>
                  <a:lnTo>
                    <a:pt x="204" y="88"/>
                  </a:lnTo>
                  <a:lnTo>
                    <a:pt x="204" y="92"/>
                  </a:lnTo>
                  <a:lnTo>
                    <a:pt x="204" y="94"/>
                  </a:lnTo>
                  <a:lnTo>
                    <a:pt x="205" y="96"/>
                  </a:lnTo>
                  <a:lnTo>
                    <a:pt x="156" y="95"/>
                  </a:lnTo>
                  <a:lnTo>
                    <a:pt x="154" y="90"/>
                  </a:lnTo>
                  <a:lnTo>
                    <a:pt x="153" y="85"/>
                  </a:lnTo>
                  <a:lnTo>
                    <a:pt x="151" y="82"/>
                  </a:lnTo>
                  <a:lnTo>
                    <a:pt x="149" y="77"/>
                  </a:lnTo>
                  <a:lnTo>
                    <a:pt x="146" y="72"/>
                  </a:lnTo>
                  <a:lnTo>
                    <a:pt x="143" y="69"/>
                  </a:lnTo>
                  <a:lnTo>
                    <a:pt x="140" y="67"/>
                  </a:lnTo>
                  <a:lnTo>
                    <a:pt x="136" y="64"/>
                  </a:lnTo>
                  <a:lnTo>
                    <a:pt x="133" y="61"/>
                  </a:lnTo>
                  <a:lnTo>
                    <a:pt x="129" y="59"/>
                  </a:lnTo>
                  <a:lnTo>
                    <a:pt x="125" y="56"/>
                  </a:lnTo>
                  <a:lnTo>
                    <a:pt x="121" y="55"/>
                  </a:lnTo>
                  <a:lnTo>
                    <a:pt x="117" y="53"/>
                  </a:lnTo>
                  <a:lnTo>
                    <a:pt x="112" y="53"/>
                  </a:lnTo>
                  <a:lnTo>
                    <a:pt x="108" y="52"/>
                  </a:lnTo>
                  <a:lnTo>
                    <a:pt x="103" y="52"/>
                  </a:lnTo>
                  <a:lnTo>
                    <a:pt x="101" y="52"/>
                  </a:lnTo>
                  <a:lnTo>
                    <a:pt x="98" y="52"/>
                  </a:lnTo>
                  <a:lnTo>
                    <a:pt x="94" y="52"/>
                  </a:lnTo>
                  <a:lnTo>
                    <a:pt x="92" y="53"/>
                  </a:lnTo>
                  <a:lnTo>
                    <a:pt x="89" y="53"/>
                  </a:lnTo>
                  <a:lnTo>
                    <a:pt x="87" y="54"/>
                  </a:lnTo>
                  <a:lnTo>
                    <a:pt x="84" y="54"/>
                  </a:lnTo>
                  <a:lnTo>
                    <a:pt x="82" y="56"/>
                  </a:lnTo>
                  <a:lnTo>
                    <a:pt x="79" y="56"/>
                  </a:lnTo>
                  <a:lnTo>
                    <a:pt x="77" y="57"/>
                  </a:lnTo>
                  <a:lnTo>
                    <a:pt x="74" y="60"/>
                  </a:lnTo>
                  <a:lnTo>
                    <a:pt x="72" y="61"/>
                  </a:lnTo>
                  <a:lnTo>
                    <a:pt x="68" y="64"/>
                  </a:lnTo>
                  <a:lnTo>
                    <a:pt x="64" y="68"/>
                  </a:lnTo>
                  <a:lnTo>
                    <a:pt x="61" y="71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56" y="80"/>
                  </a:lnTo>
                  <a:lnTo>
                    <a:pt x="54" y="83"/>
                  </a:lnTo>
                  <a:lnTo>
                    <a:pt x="53" y="86"/>
                  </a:lnTo>
                  <a:lnTo>
                    <a:pt x="52" y="88"/>
                  </a:lnTo>
                  <a:lnTo>
                    <a:pt x="51" y="91"/>
                  </a:lnTo>
                  <a:lnTo>
                    <a:pt x="50" y="93"/>
                  </a:lnTo>
                  <a:lnTo>
                    <a:pt x="50" y="96"/>
                  </a:lnTo>
                  <a:lnTo>
                    <a:pt x="50" y="99"/>
                  </a:lnTo>
                  <a:lnTo>
                    <a:pt x="50" y="101"/>
                  </a:lnTo>
                  <a:lnTo>
                    <a:pt x="50" y="104"/>
                  </a:lnTo>
                  <a:lnTo>
                    <a:pt x="50" y="108"/>
                  </a:lnTo>
                  <a:lnTo>
                    <a:pt x="50" y="110"/>
                  </a:lnTo>
                  <a:lnTo>
                    <a:pt x="50" y="114"/>
                  </a:lnTo>
                  <a:lnTo>
                    <a:pt x="50" y="116"/>
                  </a:lnTo>
                  <a:lnTo>
                    <a:pt x="50" y="118"/>
                  </a:lnTo>
                  <a:lnTo>
                    <a:pt x="50" y="122"/>
                  </a:lnTo>
                  <a:lnTo>
                    <a:pt x="51" y="124"/>
                  </a:lnTo>
                  <a:lnTo>
                    <a:pt x="52" y="127"/>
                  </a:lnTo>
                  <a:lnTo>
                    <a:pt x="53" y="130"/>
                  </a:lnTo>
                  <a:lnTo>
                    <a:pt x="56" y="134"/>
                  </a:lnTo>
                  <a:lnTo>
                    <a:pt x="59" y="139"/>
                  </a:lnTo>
                  <a:lnTo>
                    <a:pt x="61" y="142"/>
                  </a:lnTo>
                  <a:lnTo>
                    <a:pt x="64" y="147"/>
                  </a:lnTo>
                  <a:lnTo>
                    <a:pt x="68" y="150"/>
                  </a:lnTo>
                  <a:lnTo>
                    <a:pt x="72" y="154"/>
                  </a:lnTo>
                  <a:lnTo>
                    <a:pt x="74" y="155"/>
                  </a:lnTo>
                  <a:lnTo>
                    <a:pt x="77" y="156"/>
                  </a:lnTo>
                  <a:lnTo>
                    <a:pt x="79" y="157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7" y="160"/>
                  </a:lnTo>
                  <a:lnTo>
                    <a:pt x="89" y="162"/>
                  </a:lnTo>
                  <a:lnTo>
                    <a:pt x="92" y="163"/>
                  </a:lnTo>
                  <a:lnTo>
                    <a:pt x="94" y="163"/>
                  </a:lnTo>
                  <a:lnTo>
                    <a:pt x="98" y="163"/>
                  </a:lnTo>
                  <a:lnTo>
                    <a:pt x="101" y="163"/>
                  </a:lnTo>
                  <a:lnTo>
                    <a:pt x="103" y="164"/>
                  </a:lnTo>
                  <a:lnTo>
                    <a:pt x="105" y="163"/>
                  </a:lnTo>
                  <a:lnTo>
                    <a:pt x="109" y="163"/>
                  </a:lnTo>
                  <a:lnTo>
                    <a:pt x="111" y="163"/>
                  </a:lnTo>
                  <a:lnTo>
                    <a:pt x="113" y="163"/>
                  </a:lnTo>
                  <a:lnTo>
                    <a:pt x="117" y="162"/>
                  </a:lnTo>
                  <a:lnTo>
                    <a:pt x="119" y="160"/>
                  </a:lnTo>
                  <a:lnTo>
                    <a:pt x="122" y="159"/>
                  </a:lnTo>
                  <a:lnTo>
                    <a:pt x="124" y="159"/>
                  </a:lnTo>
                  <a:lnTo>
                    <a:pt x="129" y="156"/>
                  </a:lnTo>
                  <a:lnTo>
                    <a:pt x="133" y="154"/>
                  </a:lnTo>
                  <a:lnTo>
                    <a:pt x="136" y="150"/>
                  </a:lnTo>
                  <a:lnTo>
                    <a:pt x="141" y="147"/>
                  </a:lnTo>
                  <a:lnTo>
                    <a:pt x="144" y="142"/>
                  </a:lnTo>
                  <a:lnTo>
                    <a:pt x="148" y="139"/>
                  </a:lnTo>
                  <a:lnTo>
                    <a:pt x="150" y="134"/>
                  </a:lnTo>
                  <a:lnTo>
                    <a:pt x="153" y="130"/>
                  </a:lnTo>
                  <a:lnTo>
                    <a:pt x="153" y="127"/>
                  </a:lnTo>
                  <a:lnTo>
                    <a:pt x="154" y="124"/>
                  </a:lnTo>
                  <a:lnTo>
                    <a:pt x="155" y="122"/>
                  </a:lnTo>
                  <a:lnTo>
                    <a:pt x="156" y="118"/>
                  </a:lnTo>
                  <a:lnTo>
                    <a:pt x="156" y="116"/>
                  </a:lnTo>
                  <a:lnTo>
                    <a:pt x="156" y="114"/>
                  </a:lnTo>
                  <a:lnTo>
                    <a:pt x="156" y="110"/>
                  </a:lnTo>
                  <a:lnTo>
                    <a:pt x="157" y="108"/>
                  </a:lnTo>
                  <a:lnTo>
                    <a:pt x="157" y="106"/>
                  </a:lnTo>
                  <a:lnTo>
                    <a:pt x="157" y="103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6" y="107"/>
                  </a:lnTo>
                  <a:lnTo>
                    <a:pt x="205" y="109"/>
                  </a:lnTo>
                  <a:lnTo>
                    <a:pt x="205" y="111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20"/>
                  </a:lnTo>
                  <a:lnTo>
                    <a:pt x="204" y="122"/>
                  </a:lnTo>
                  <a:lnTo>
                    <a:pt x="204" y="125"/>
                  </a:lnTo>
                  <a:lnTo>
                    <a:pt x="204" y="127"/>
                  </a:lnTo>
                  <a:lnTo>
                    <a:pt x="203" y="130"/>
                  </a:lnTo>
                  <a:lnTo>
                    <a:pt x="202" y="132"/>
                  </a:lnTo>
                  <a:lnTo>
                    <a:pt x="202" y="135"/>
                  </a:lnTo>
                  <a:lnTo>
                    <a:pt x="201" y="138"/>
                  </a:lnTo>
                  <a:lnTo>
                    <a:pt x="201" y="140"/>
                  </a:lnTo>
                  <a:lnTo>
                    <a:pt x="200" y="142"/>
                  </a:lnTo>
                  <a:lnTo>
                    <a:pt x="198" y="146"/>
                  </a:lnTo>
                  <a:lnTo>
                    <a:pt x="198" y="148"/>
                  </a:lnTo>
                  <a:lnTo>
                    <a:pt x="195" y="152"/>
                  </a:lnTo>
                  <a:lnTo>
                    <a:pt x="194" y="157"/>
                  </a:lnTo>
                  <a:lnTo>
                    <a:pt x="191" y="160"/>
                  </a:lnTo>
                  <a:lnTo>
                    <a:pt x="188" y="166"/>
                  </a:lnTo>
                  <a:lnTo>
                    <a:pt x="185" y="170"/>
                  </a:lnTo>
                  <a:lnTo>
                    <a:pt x="182" y="174"/>
                  </a:lnTo>
                  <a:lnTo>
                    <a:pt x="179" y="178"/>
                  </a:lnTo>
                  <a:lnTo>
                    <a:pt x="176" y="181"/>
                  </a:lnTo>
                  <a:lnTo>
                    <a:pt x="172" y="185"/>
                  </a:lnTo>
                  <a:lnTo>
                    <a:pt x="169" y="188"/>
                  </a:lnTo>
                  <a:lnTo>
                    <a:pt x="164" y="191"/>
                  </a:lnTo>
                  <a:lnTo>
                    <a:pt x="161" y="195"/>
                  </a:lnTo>
                  <a:lnTo>
                    <a:pt x="156" y="197"/>
                  </a:lnTo>
                  <a:lnTo>
                    <a:pt x="152" y="199"/>
                  </a:lnTo>
                  <a:lnTo>
                    <a:pt x="148" y="202"/>
                  </a:lnTo>
                  <a:lnTo>
                    <a:pt x="143" y="205"/>
                  </a:lnTo>
                  <a:lnTo>
                    <a:pt x="141" y="205"/>
                  </a:lnTo>
                  <a:lnTo>
                    <a:pt x="139" y="206"/>
                  </a:lnTo>
                  <a:lnTo>
                    <a:pt x="135" y="206"/>
                  </a:lnTo>
                  <a:lnTo>
                    <a:pt x="133" y="207"/>
                  </a:lnTo>
                  <a:lnTo>
                    <a:pt x="131" y="209"/>
                  </a:lnTo>
                  <a:lnTo>
                    <a:pt x="129" y="209"/>
                  </a:lnTo>
                  <a:lnTo>
                    <a:pt x="125" y="210"/>
                  </a:lnTo>
                  <a:lnTo>
                    <a:pt x="123" y="211"/>
                  </a:lnTo>
                  <a:lnTo>
                    <a:pt x="121" y="211"/>
                  </a:lnTo>
                  <a:lnTo>
                    <a:pt x="119" y="211"/>
                  </a:lnTo>
                  <a:lnTo>
                    <a:pt x="115" y="211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09" y="213"/>
                  </a:lnTo>
                  <a:lnTo>
                    <a:pt x="105" y="213"/>
                  </a:lnTo>
                  <a:lnTo>
                    <a:pt x="103" y="213"/>
                  </a:lnTo>
                  <a:lnTo>
                    <a:pt x="103" y="21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pic>
        <p:nvPicPr>
          <p:cNvPr id="3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81" y="5301208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자유형 69"/>
          <p:cNvSpPr>
            <a:spLocks/>
          </p:cNvSpPr>
          <p:nvPr/>
        </p:nvSpPr>
        <p:spPr bwMode="auto">
          <a:xfrm flipH="1">
            <a:off x="3132740" y="5407328"/>
            <a:ext cx="614600" cy="374303"/>
          </a:xfrm>
          <a:custGeom>
            <a:avLst/>
            <a:gdLst>
              <a:gd name="T0" fmla="*/ 0 w 622300"/>
              <a:gd name="T1" fmla="*/ 934640 h 355600"/>
              <a:gd name="T2" fmla="*/ 3791955 w 622300"/>
              <a:gd name="T3" fmla="*/ 400561 h 355600"/>
              <a:gd name="T4" fmla="*/ 8642127 w 622300"/>
              <a:gd name="T5" fmla="*/ 0 h 355600"/>
              <a:gd name="T6" fmla="*/ 0 60000 65536"/>
              <a:gd name="T7" fmla="*/ 0 60000 65536"/>
              <a:gd name="T8" fmla="*/ 0 60000 65536"/>
              <a:gd name="T9" fmla="*/ 0 w 622300"/>
              <a:gd name="T10" fmla="*/ 0 h 355600"/>
              <a:gd name="T11" fmla="*/ 622300 w 622300"/>
              <a:gd name="T12" fmla="*/ 355600 h 355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2300" h="355600">
                <a:moveTo>
                  <a:pt x="0" y="355600"/>
                </a:moveTo>
                <a:cubicBezTo>
                  <a:pt x="84666" y="283633"/>
                  <a:pt x="169333" y="211667"/>
                  <a:pt x="273050" y="152400"/>
                </a:cubicBezTo>
                <a:cubicBezTo>
                  <a:pt x="376767" y="93133"/>
                  <a:pt x="499533" y="46566"/>
                  <a:pt x="622300" y="0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1" name="Text Box 909"/>
          <p:cNvSpPr txBox="1">
            <a:spLocks noChangeArrowheads="1"/>
          </p:cNvSpPr>
          <p:nvPr/>
        </p:nvSpPr>
        <p:spPr bwMode="auto">
          <a:xfrm>
            <a:off x="2411760" y="5445224"/>
            <a:ext cx="8515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속도 저하</a:t>
            </a:r>
            <a:endParaRPr lang="en-US" altLang="ko-KR" sz="1200" dirty="0" smtClean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164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9075" y="142875"/>
            <a:ext cx="8607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Scenario #1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23155" y="692696"/>
            <a:ext cx="85693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92100" indent="-292100" fontAlgn="base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</a:pPr>
            <a:r>
              <a:rPr kumimoji="1" lang="en-US" altLang="ko-KR" sz="2400" dirty="0" smtClean="0">
                <a:solidFill>
                  <a:srgbClr val="000000"/>
                </a:solidFill>
                <a:latin typeface="Arial" charset="0"/>
                <a:ea typeface="HY견고딕" pitchFamily="18" charset="-127"/>
              </a:rPr>
              <a:t>1. Battle field detail. 6</a:t>
            </a:r>
            <a:endParaRPr kumimoji="1" lang="en-US" altLang="ko-KR" sz="2400" dirty="0">
              <a:solidFill>
                <a:srgbClr val="000000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3" t="35846" r="33981"/>
          <a:stretch/>
        </p:blipFill>
        <p:spPr bwMode="auto">
          <a:xfrm>
            <a:off x="323156" y="1124745"/>
            <a:ext cx="8353300" cy="525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43" y="4508865"/>
            <a:ext cx="627631" cy="44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39552" y="306896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OPV80P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연안 순찰</a:t>
            </a:r>
          </a:p>
        </p:txBody>
      </p:sp>
      <p:pic>
        <p:nvPicPr>
          <p:cNvPr id="8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7" y="3476748"/>
            <a:ext cx="191763" cy="1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95" y="4574501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05" y="4275749"/>
            <a:ext cx="191764" cy="1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284" y="3429000"/>
            <a:ext cx="239511" cy="23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preview.turbosquid.com/Preview/2014/07/09__21_25_32/cba1.jpg3b8516a6-f597-4425-b70a-e8dc56ceb150Origina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24"/>
          <a:stretch/>
        </p:blipFill>
        <p:spPr bwMode="auto">
          <a:xfrm>
            <a:off x="3747342" y="5583525"/>
            <a:ext cx="626527" cy="39621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39552" y="3525104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 </a:t>
            </a: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할당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9552" y="3996559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위협 사격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9552" y="5436719"/>
            <a:ext cx="1473471" cy="368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6. </a:t>
            </a:r>
            <a:r>
              <a:rPr lang="ko-KR" altLang="en-US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함포 대응 교전 </a:t>
            </a:r>
            <a:r>
              <a:rPr lang="en-US" altLang="ko-KR" sz="1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ko-KR" altLang="en-US" sz="1000" b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552" y="594077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7.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소탕 작전 완료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3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96965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25" y="5229200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45" y="5889053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539552" y="4500615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1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표적 탐지</a:t>
            </a:r>
            <a:endParaRPr lang="ko-KR" altLang="en-US" sz="10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9552" y="4961900"/>
            <a:ext cx="1473471" cy="36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 </a:t>
            </a:r>
            <a:r>
              <a:rPr lang="ko-KR" altLang="en-US" sz="1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마약상 함포 공격</a:t>
            </a:r>
          </a:p>
        </p:txBody>
      </p:sp>
      <p:grpSp>
        <p:nvGrpSpPr>
          <p:cNvPr id="29" name="Group 172"/>
          <p:cNvGrpSpPr>
            <a:grpSpLocks/>
          </p:cNvGrpSpPr>
          <p:nvPr/>
        </p:nvGrpSpPr>
        <p:grpSpPr bwMode="auto">
          <a:xfrm rot="492818">
            <a:off x="3648448" y="5464129"/>
            <a:ext cx="464418" cy="412530"/>
            <a:chOff x="3424" y="754"/>
            <a:chExt cx="1781" cy="2222"/>
          </a:xfrm>
        </p:grpSpPr>
        <p:sp>
          <p:nvSpPr>
            <p:cNvPr id="30" name="AutoShape 173"/>
            <p:cNvSpPr>
              <a:spLocks noChangeAspect="1" noChangeArrowheads="1"/>
            </p:cNvSpPr>
            <p:nvPr/>
          </p:nvSpPr>
          <p:spPr bwMode="auto">
            <a:xfrm>
              <a:off x="3407" y="756"/>
              <a:ext cx="1789" cy="2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1" name="Freeform 174"/>
            <p:cNvSpPr>
              <a:spLocks/>
            </p:cNvSpPr>
            <p:nvPr/>
          </p:nvSpPr>
          <p:spPr bwMode="auto">
            <a:xfrm>
              <a:off x="4343" y="805"/>
              <a:ext cx="403" cy="800"/>
            </a:xfrm>
            <a:custGeom>
              <a:avLst/>
              <a:gdLst/>
              <a:ahLst/>
              <a:cxnLst>
                <a:cxn ang="0">
                  <a:pos x="6" y="410"/>
                </a:cxn>
                <a:cxn ang="0">
                  <a:pos x="15" y="395"/>
                </a:cxn>
                <a:cxn ang="0">
                  <a:pos x="29" y="374"/>
                </a:cxn>
                <a:cxn ang="0">
                  <a:pos x="48" y="346"/>
                </a:cxn>
                <a:cxn ang="0">
                  <a:pos x="69" y="314"/>
                </a:cxn>
                <a:cxn ang="0">
                  <a:pos x="92" y="277"/>
                </a:cxn>
                <a:cxn ang="0">
                  <a:pos x="118" y="241"/>
                </a:cxn>
                <a:cxn ang="0">
                  <a:pos x="144" y="202"/>
                </a:cxn>
                <a:cxn ang="0">
                  <a:pos x="170" y="163"/>
                </a:cxn>
                <a:cxn ang="0">
                  <a:pos x="195" y="126"/>
                </a:cxn>
                <a:cxn ang="0">
                  <a:pos x="219" y="91"/>
                </a:cxn>
                <a:cxn ang="0">
                  <a:pos x="241" y="61"/>
                </a:cxn>
                <a:cxn ang="0">
                  <a:pos x="260" y="35"/>
                </a:cxn>
                <a:cxn ang="0">
                  <a:pos x="275" y="15"/>
                </a:cxn>
                <a:cxn ang="0">
                  <a:pos x="286" y="3"/>
                </a:cxn>
                <a:cxn ang="0">
                  <a:pos x="291" y="2"/>
                </a:cxn>
                <a:cxn ang="0">
                  <a:pos x="288" y="16"/>
                </a:cxn>
                <a:cxn ang="0">
                  <a:pos x="284" y="41"/>
                </a:cxn>
                <a:cxn ang="0">
                  <a:pos x="276" y="71"/>
                </a:cxn>
                <a:cxn ang="0">
                  <a:pos x="268" y="109"/>
                </a:cxn>
                <a:cxn ang="0">
                  <a:pos x="260" y="150"/>
                </a:cxn>
                <a:cxn ang="0">
                  <a:pos x="250" y="196"/>
                </a:cxn>
                <a:cxn ang="0">
                  <a:pos x="237" y="242"/>
                </a:cxn>
                <a:cxn ang="0">
                  <a:pos x="226" y="289"/>
                </a:cxn>
                <a:cxn ang="0">
                  <a:pos x="214" y="335"/>
                </a:cxn>
                <a:cxn ang="0">
                  <a:pos x="202" y="378"/>
                </a:cxn>
                <a:cxn ang="0">
                  <a:pos x="191" y="418"/>
                </a:cxn>
                <a:cxn ang="0">
                  <a:pos x="180" y="453"/>
                </a:cxn>
                <a:cxn ang="0">
                  <a:pos x="170" y="480"/>
                </a:cxn>
                <a:cxn ang="0">
                  <a:pos x="160" y="501"/>
                </a:cxn>
                <a:cxn ang="0">
                  <a:pos x="150" y="513"/>
                </a:cxn>
                <a:cxn ang="0">
                  <a:pos x="139" y="509"/>
                </a:cxn>
                <a:cxn ang="0">
                  <a:pos x="129" y="503"/>
                </a:cxn>
                <a:cxn ang="0">
                  <a:pos x="120" y="491"/>
                </a:cxn>
                <a:cxn ang="0">
                  <a:pos x="118" y="480"/>
                </a:cxn>
                <a:cxn ang="0">
                  <a:pos x="119" y="466"/>
                </a:cxn>
                <a:cxn ang="0">
                  <a:pos x="122" y="453"/>
                </a:cxn>
                <a:cxn ang="0">
                  <a:pos x="125" y="441"/>
                </a:cxn>
                <a:cxn ang="0">
                  <a:pos x="129" y="430"/>
                </a:cxn>
                <a:cxn ang="0">
                  <a:pos x="134" y="417"/>
                </a:cxn>
                <a:cxn ang="0">
                  <a:pos x="140" y="402"/>
                </a:cxn>
                <a:cxn ang="0">
                  <a:pos x="144" y="388"/>
                </a:cxn>
                <a:cxn ang="0">
                  <a:pos x="148" y="376"/>
                </a:cxn>
                <a:cxn ang="0">
                  <a:pos x="150" y="364"/>
                </a:cxn>
                <a:cxn ang="0">
                  <a:pos x="151" y="353"/>
                </a:cxn>
                <a:cxn ang="0">
                  <a:pos x="149" y="339"/>
                </a:cxn>
                <a:cxn ang="0">
                  <a:pos x="143" y="332"/>
                </a:cxn>
                <a:cxn ang="0">
                  <a:pos x="131" y="334"/>
                </a:cxn>
                <a:cxn ang="0">
                  <a:pos x="118" y="345"/>
                </a:cxn>
                <a:cxn ang="0">
                  <a:pos x="108" y="355"/>
                </a:cxn>
                <a:cxn ang="0">
                  <a:pos x="99" y="367"/>
                </a:cxn>
                <a:cxn ang="0">
                  <a:pos x="89" y="382"/>
                </a:cxn>
                <a:cxn ang="0">
                  <a:pos x="79" y="398"/>
                </a:cxn>
                <a:cxn ang="0">
                  <a:pos x="69" y="410"/>
                </a:cxn>
                <a:cxn ang="0">
                  <a:pos x="60" y="419"/>
                </a:cxn>
                <a:cxn ang="0">
                  <a:pos x="45" y="433"/>
                </a:cxn>
                <a:cxn ang="0">
                  <a:pos x="30" y="439"/>
                </a:cxn>
                <a:cxn ang="0">
                  <a:pos x="17" y="440"/>
                </a:cxn>
                <a:cxn ang="0">
                  <a:pos x="6" y="433"/>
                </a:cxn>
                <a:cxn ang="0">
                  <a:pos x="0" y="421"/>
                </a:cxn>
              </a:cxnLst>
              <a:rect l="0" t="0" r="r" b="b"/>
              <a:pathLst>
                <a:path w="292" h="514">
                  <a:moveTo>
                    <a:pt x="2" y="418"/>
                  </a:moveTo>
                  <a:lnTo>
                    <a:pt x="3" y="417"/>
                  </a:lnTo>
                  <a:lnTo>
                    <a:pt x="4" y="414"/>
                  </a:lnTo>
                  <a:lnTo>
                    <a:pt x="6" y="410"/>
                  </a:lnTo>
                  <a:lnTo>
                    <a:pt x="7" y="408"/>
                  </a:lnTo>
                  <a:lnTo>
                    <a:pt x="9" y="404"/>
                  </a:lnTo>
                  <a:lnTo>
                    <a:pt x="13" y="400"/>
                  </a:lnTo>
                  <a:lnTo>
                    <a:pt x="15" y="395"/>
                  </a:lnTo>
                  <a:lnTo>
                    <a:pt x="18" y="391"/>
                  </a:lnTo>
                  <a:lnTo>
                    <a:pt x="22" y="385"/>
                  </a:lnTo>
                  <a:lnTo>
                    <a:pt x="26" y="380"/>
                  </a:lnTo>
                  <a:lnTo>
                    <a:pt x="29" y="374"/>
                  </a:lnTo>
                  <a:lnTo>
                    <a:pt x="34" y="367"/>
                  </a:lnTo>
                  <a:lnTo>
                    <a:pt x="38" y="360"/>
                  </a:lnTo>
                  <a:lnTo>
                    <a:pt x="44" y="354"/>
                  </a:lnTo>
                  <a:lnTo>
                    <a:pt x="48" y="346"/>
                  </a:lnTo>
                  <a:lnTo>
                    <a:pt x="53" y="338"/>
                  </a:lnTo>
                  <a:lnTo>
                    <a:pt x="58" y="330"/>
                  </a:lnTo>
                  <a:lnTo>
                    <a:pt x="64" y="322"/>
                  </a:lnTo>
                  <a:lnTo>
                    <a:pt x="69" y="314"/>
                  </a:lnTo>
                  <a:lnTo>
                    <a:pt x="75" y="305"/>
                  </a:lnTo>
                  <a:lnTo>
                    <a:pt x="80" y="296"/>
                  </a:lnTo>
                  <a:lnTo>
                    <a:pt x="87" y="288"/>
                  </a:lnTo>
                  <a:lnTo>
                    <a:pt x="92" y="277"/>
                  </a:lnTo>
                  <a:lnTo>
                    <a:pt x="99" y="268"/>
                  </a:lnTo>
                  <a:lnTo>
                    <a:pt x="105" y="259"/>
                  </a:lnTo>
                  <a:lnTo>
                    <a:pt x="111" y="250"/>
                  </a:lnTo>
                  <a:lnTo>
                    <a:pt x="118" y="241"/>
                  </a:lnTo>
                  <a:lnTo>
                    <a:pt x="125" y="231"/>
                  </a:lnTo>
                  <a:lnTo>
                    <a:pt x="131" y="221"/>
                  </a:lnTo>
                  <a:lnTo>
                    <a:pt x="138" y="212"/>
                  </a:lnTo>
                  <a:lnTo>
                    <a:pt x="144" y="202"/>
                  </a:lnTo>
                  <a:lnTo>
                    <a:pt x="150" y="193"/>
                  </a:lnTo>
                  <a:lnTo>
                    <a:pt x="157" y="182"/>
                  </a:lnTo>
                  <a:lnTo>
                    <a:pt x="163" y="172"/>
                  </a:lnTo>
                  <a:lnTo>
                    <a:pt x="170" y="163"/>
                  </a:lnTo>
                  <a:lnTo>
                    <a:pt x="175" y="154"/>
                  </a:lnTo>
                  <a:lnTo>
                    <a:pt x="182" y="145"/>
                  </a:lnTo>
                  <a:lnTo>
                    <a:pt x="189" y="136"/>
                  </a:lnTo>
                  <a:lnTo>
                    <a:pt x="195" y="126"/>
                  </a:lnTo>
                  <a:lnTo>
                    <a:pt x="201" y="116"/>
                  </a:lnTo>
                  <a:lnTo>
                    <a:pt x="206" y="108"/>
                  </a:lnTo>
                  <a:lnTo>
                    <a:pt x="213" y="100"/>
                  </a:lnTo>
                  <a:lnTo>
                    <a:pt x="219" y="91"/>
                  </a:lnTo>
                  <a:lnTo>
                    <a:pt x="225" y="83"/>
                  </a:lnTo>
                  <a:lnTo>
                    <a:pt x="230" y="76"/>
                  </a:lnTo>
                  <a:lnTo>
                    <a:pt x="236" y="69"/>
                  </a:lnTo>
                  <a:lnTo>
                    <a:pt x="241" y="61"/>
                  </a:lnTo>
                  <a:lnTo>
                    <a:pt x="246" y="54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0" y="35"/>
                  </a:lnTo>
                  <a:lnTo>
                    <a:pt x="264" y="29"/>
                  </a:lnTo>
                  <a:lnTo>
                    <a:pt x="267" y="23"/>
                  </a:lnTo>
                  <a:lnTo>
                    <a:pt x="272" y="20"/>
                  </a:lnTo>
                  <a:lnTo>
                    <a:pt x="275" y="15"/>
                  </a:lnTo>
                  <a:lnTo>
                    <a:pt x="278" y="12"/>
                  </a:lnTo>
                  <a:lnTo>
                    <a:pt x="281" y="8"/>
                  </a:lnTo>
                  <a:lnTo>
                    <a:pt x="284" y="5"/>
                  </a:lnTo>
                  <a:lnTo>
                    <a:pt x="286" y="3"/>
                  </a:lnTo>
                  <a:lnTo>
                    <a:pt x="288" y="2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1" y="2"/>
                  </a:lnTo>
                  <a:lnTo>
                    <a:pt x="291" y="5"/>
                  </a:lnTo>
                  <a:lnTo>
                    <a:pt x="290" y="8"/>
                  </a:lnTo>
                  <a:lnTo>
                    <a:pt x="288" y="13"/>
                  </a:lnTo>
                  <a:lnTo>
                    <a:pt x="288" y="16"/>
                  </a:lnTo>
                  <a:lnTo>
                    <a:pt x="287" y="22"/>
                  </a:lnTo>
                  <a:lnTo>
                    <a:pt x="286" y="28"/>
                  </a:lnTo>
                  <a:lnTo>
                    <a:pt x="285" y="35"/>
                  </a:lnTo>
                  <a:lnTo>
                    <a:pt x="284" y="41"/>
                  </a:lnTo>
                  <a:lnTo>
                    <a:pt x="282" y="49"/>
                  </a:lnTo>
                  <a:lnTo>
                    <a:pt x="281" y="55"/>
                  </a:lnTo>
                  <a:lnTo>
                    <a:pt x="278" y="63"/>
                  </a:lnTo>
                  <a:lnTo>
                    <a:pt x="276" y="71"/>
                  </a:lnTo>
                  <a:lnTo>
                    <a:pt x="275" y="81"/>
                  </a:lnTo>
                  <a:lnTo>
                    <a:pt x="273" y="90"/>
                  </a:lnTo>
                  <a:lnTo>
                    <a:pt x="272" y="100"/>
                  </a:lnTo>
                  <a:lnTo>
                    <a:pt x="268" y="109"/>
                  </a:lnTo>
                  <a:lnTo>
                    <a:pt x="267" y="120"/>
                  </a:lnTo>
                  <a:lnTo>
                    <a:pt x="264" y="130"/>
                  </a:lnTo>
                  <a:lnTo>
                    <a:pt x="262" y="140"/>
                  </a:lnTo>
                  <a:lnTo>
                    <a:pt x="260" y="150"/>
                  </a:lnTo>
                  <a:lnTo>
                    <a:pt x="257" y="162"/>
                  </a:lnTo>
                  <a:lnTo>
                    <a:pt x="254" y="172"/>
                  </a:lnTo>
                  <a:lnTo>
                    <a:pt x="253" y="185"/>
                  </a:lnTo>
                  <a:lnTo>
                    <a:pt x="250" y="196"/>
                  </a:lnTo>
                  <a:lnTo>
                    <a:pt x="246" y="208"/>
                  </a:lnTo>
                  <a:lnTo>
                    <a:pt x="244" y="219"/>
                  </a:lnTo>
                  <a:lnTo>
                    <a:pt x="241" y="231"/>
                  </a:lnTo>
                  <a:lnTo>
                    <a:pt x="237" y="242"/>
                  </a:lnTo>
                  <a:lnTo>
                    <a:pt x="236" y="253"/>
                  </a:lnTo>
                  <a:lnTo>
                    <a:pt x="233" y="266"/>
                  </a:lnTo>
                  <a:lnTo>
                    <a:pt x="230" y="277"/>
                  </a:lnTo>
                  <a:lnTo>
                    <a:pt x="226" y="289"/>
                  </a:lnTo>
                  <a:lnTo>
                    <a:pt x="223" y="300"/>
                  </a:lnTo>
                  <a:lnTo>
                    <a:pt x="221" y="313"/>
                  </a:lnTo>
                  <a:lnTo>
                    <a:pt x="219" y="324"/>
                  </a:lnTo>
                  <a:lnTo>
                    <a:pt x="214" y="335"/>
                  </a:lnTo>
                  <a:lnTo>
                    <a:pt x="212" y="346"/>
                  </a:lnTo>
                  <a:lnTo>
                    <a:pt x="209" y="356"/>
                  </a:lnTo>
                  <a:lnTo>
                    <a:pt x="205" y="368"/>
                  </a:lnTo>
                  <a:lnTo>
                    <a:pt x="202" y="378"/>
                  </a:lnTo>
                  <a:lnTo>
                    <a:pt x="200" y="388"/>
                  </a:lnTo>
                  <a:lnTo>
                    <a:pt x="197" y="399"/>
                  </a:lnTo>
                  <a:lnTo>
                    <a:pt x="194" y="409"/>
                  </a:lnTo>
                  <a:lnTo>
                    <a:pt x="191" y="418"/>
                  </a:lnTo>
                  <a:lnTo>
                    <a:pt x="188" y="427"/>
                  </a:lnTo>
                  <a:lnTo>
                    <a:pt x="185" y="437"/>
                  </a:lnTo>
                  <a:lnTo>
                    <a:pt x="183" y="445"/>
                  </a:lnTo>
                  <a:lnTo>
                    <a:pt x="180" y="453"/>
                  </a:lnTo>
                  <a:lnTo>
                    <a:pt x="178" y="461"/>
                  </a:lnTo>
                  <a:lnTo>
                    <a:pt x="174" y="467"/>
                  </a:lnTo>
                  <a:lnTo>
                    <a:pt x="172" y="474"/>
                  </a:lnTo>
                  <a:lnTo>
                    <a:pt x="170" y="480"/>
                  </a:lnTo>
                  <a:lnTo>
                    <a:pt x="168" y="487"/>
                  </a:lnTo>
                  <a:lnTo>
                    <a:pt x="164" y="491"/>
                  </a:lnTo>
                  <a:lnTo>
                    <a:pt x="162" y="497"/>
                  </a:lnTo>
                  <a:lnTo>
                    <a:pt x="160" y="501"/>
                  </a:lnTo>
                  <a:lnTo>
                    <a:pt x="158" y="505"/>
                  </a:lnTo>
                  <a:lnTo>
                    <a:pt x="156" y="507"/>
                  </a:lnTo>
                  <a:lnTo>
                    <a:pt x="154" y="511"/>
                  </a:lnTo>
                  <a:lnTo>
                    <a:pt x="150" y="513"/>
                  </a:lnTo>
                  <a:lnTo>
                    <a:pt x="148" y="514"/>
                  </a:lnTo>
                  <a:lnTo>
                    <a:pt x="144" y="512"/>
                  </a:lnTo>
                  <a:lnTo>
                    <a:pt x="141" y="511"/>
                  </a:lnTo>
                  <a:lnTo>
                    <a:pt x="139" y="509"/>
                  </a:lnTo>
                  <a:lnTo>
                    <a:pt x="137" y="507"/>
                  </a:lnTo>
                  <a:lnTo>
                    <a:pt x="133" y="505"/>
                  </a:lnTo>
                  <a:lnTo>
                    <a:pt x="131" y="504"/>
                  </a:lnTo>
                  <a:lnTo>
                    <a:pt x="129" y="503"/>
                  </a:lnTo>
                  <a:lnTo>
                    <a:pt x="128" y="502"/>
                  </a:lnTo>
                  <a:lnTo>
                    <a:pt x="123" y="497"/>
                  </a:lnTo>
                  <a:lnTo>
                    <a:pt x="121" y="494"/>
                  </a:lnTo>
                  <a:lnTo>
                    <a:pt x="120" y="491"/>
                  </a:lnTo>
                  <a:lnTo>
                    <a:pt x="120" y="489"/>
                  </a:lnTo>
                  <a:lnTo>
                    <a:pt x="119" y="487"/>
                  </a:lnTo>
                  <a:lnTo>
                    <a:pt x="119" y="485"/>
                  </a:lnTo>
                  <a:lnTo>
                    <a:pt x="118" y="480"/>
                  </a:lnTo>
                  <a:lnTo>
                    <a:pt x="118" y="478"/>
                  </a:lnTo>
                  <a:lnTo>
                    <a:pt x="118" y="474"/>
                  </a:lnTo>
                  <a:lnTo>
                    <a:pt x="119" y="471"/>
                  </a:lnTo>
                  <a:lnTo>
                    <a:pt x="119" y="466"/>
                  </a:lnTo>
                  <a:lnTo>
                    <a:pt x="119" y="463"/>
                  </a:lnTo>
                  <a:lnTo>
                    <a:pt x="120" y="458"/>
                  </a:lnTo>
                  <a:lnTo>
                    <a:pt x="122" y="455"/>
                  </a:lnTo>
                  <a:lnTo>
                    <a:pt x="122" y="453"/>
                  </a:lnTo>
                  <a:lnTo>
                    <a:pt x="123" y="449"/>
                  </a:lnTo>
                  <a:lnTo>
                    <a:pt x="123" y="447"/>
                  </a:lnTo>
                  <a:lnTo>
                    <a:pt x="125" y="445"/>
                  </a:lnTo>
                  <a:lnTo>
                    <a:pt x="125" y="441"/>
                  </a:lnTo>
                  <a:lnTo>
                    <a:pt x="126" y="439"/>
                  </a:lnTo>
                  <a:lnTo>
                    <a:pt x="127" y="437"/>
                  </a:lnTo>
                  <a:lnTo>
                    <a:pt x="128" y="433"/>
                  </a:lnTo>
                  <a:lnTo>
                    <a:pt x="129" y="430"/>
                  </a:lnTo>
                  <a:lnTo>
                    <a:pt x="130" y="426"/>
                  </a:lnTo>
                  <a:lnTo>
                    <a:pt x="131" y="424"/>
                  </a:lnTo>
                  <a:lnTo>
                    <a:pt x="133" y="421"/>
                  </a:lnTo>
                  <a:lnTo>
                    <a:pt x="134" y="417"/>
                  </a:lnTo>
                  <a:lnTo>
                    <a:pt x="136" y="414"/>
                  </a:lnTo>
                  <a:lnTo>
                    <a:pt x="137" y="410"/>
                  </a:lnTo>
                  <a:lnTo>
                    <a:pt x="139" y="407"/>
                  </a:lnTo>
                  <a:lnTo>
                    <a:pt x="140" y="402"/>
                  </a:lnTo>
                  <a:lnTo>
                    <a:pt x="141" y="399"/>
                  </a:lnTo>
                  <a:lnTo>
                    <a:pt x="143" y="395"/>
                  </a:lnTo>
                  <a:lnTo>
                    <a:pt x="144" y="392"/>
                  </a:lnTo>
                  <a:lnTo>
                    <a:pt x="144" y="388"/>
                  </a:lnTo>
                  <a:lnTo>
                    <a:pt x="146" y="385"/>
                  </a:lnTo>
                  <a:lnTo>
                    <a:pt x="147" y="382"/>
                  </a:lnTo>
                  <a:lnTo>
                    <a:pt x="148" y="379"/>
                  </a:lnTo>
                  <a:lnTo>
                    <a:pt x="148" y="376"/>
                  </a:lnTo>
                  <a:lnTo>
                    <a:pt x="149" y="374"/>
                  </a:lnTo>
                  <a:lnTo>
                    <a:pt x="150" y="370"/>
                  </a:lnTo>
                  <a:lnTo>
                    <a:pt x="150" y="368"/>
                  </a:lnTo>
                  <a:lnTo>
                    <a:pt x="150" y="364"/>
                  </a:lnTo>
                  <a:lnTo>
                    <a:pt x="151" y="362"/>
                  </a:lnTo>
                  <a:lnTo>
                    <a:pt x="151" y="360"/>
                  </a:lnTo>
                  <a:lnTo>
                    <a:pt x="151" y="358"/>
                  </a:lnTo>
                  <a:lnTo>
                    <a:pt x="151" y="353"/>
                  </a:lnTo>
                  <a:lnTo>
                    <a:pt x="151" y="348"/>
                  </a:lnTo>
                  <a:lnTo>
                    <a:pt x="151" y="345"/>
                  </a:lnTo>
                  <a:lnTo>
                    <a:pt x="150" y="342"/>
                  </a:lnTo>
                  <a:lnTo>
                    <a:pt x="149" y="339"/>
                  </a:lnTo>
                  <a:lnTo>
                    <a:pt x="148" y="337"/>
                  </a:lnTo>
                  <a:lnTo>
                    <a:pt x="147" y="335"/>
                  </a:lnTo>
                  <a:lnTo>
                    <a:pt x="144" y="334"/>
                  </a:lnTo>
                  <a:lnTo>
                    <a:pt x="143" y="332"/>
                  </a:lnTo>
                  <a:lnTo>
                    <a:pt x="140" y="332"/>
                  </a:lnTo>
                  <a:lnTo>
                    <a:pt x="138" y="332"/>
                  </a:lnTo>
                  <a:lnTo>
                    <a:pt x="136" y="334"/>
                  </a:lnTo>
                  <a:lnTo>
                    <a:pt x="131" y="334"/>
                  </a:lnTo>
                  <a:lnTo>
                    <a:pt x="129" y="336"/>
                  </a:lnTo>
                  <a:lnTo>
                    <a:pt x="126" y="338"/>
                  </a:lnTo>
                  <a:lnTo>
                    <a:pt x="122" y="342"/>
                  </a:lnTo>
                  <a:lnTo>
                    <a:pt x="118" y="345"/>
                  </a:lnTo>
                  <a:lnTo>
                    <a:pt x="113" y="348"/>
                  </a:lnTo>
                  <a:lnTo>
                    <a:pt x="112" y="351"/>
                  </a:lnTo>
                  <a:lnTo>
                    <a:pt x="110" y="353"/>
                  </a:lnTo>
                  <a:lnTo>
                    <a:pt x="108" y="355"/>
                  </a:lnTo>
                  <a:lnTo>
                    <a:pt x="106" y="359"/>
                  </a:lnTo>
                  <a:lnTo>
                    <a:pt x="103" y="361"/>
                  </a:lnTo>
                  <a:lnTo>
                    <a:pt x="101" y="364"/>
                  </a:lnTo>
                  <a:lnTo>
                    <a:pt x="99" y="367"/>
                  </a:lnTo>
                  <a:lnTo>
                    <a:pt x="97" y="371"/>
                  </a:lnTo>
                  <a:lnTo>
                    <a:pt x="94" y="375"/>
                  </a:lnTo>
                  <a:lnTo>
                    <a:pt x="92" y="378"/>
                  </a:lnTo>
                  <a:lnTo>
                    <a:pt x="89" y="382"/>
                  </a:lnTo>
                  <a:lnTo>
                    <a:pt x="88" y="386"/>
                  </a:lnTo>
                  <a:lnTo>
                    <a:pt x="85" y="391"/>
                  </a:lnTo>
                  <a:lnTo>
                    <a:pt x="82" y="394"/>
                  </a:lnTo>
                  <a:lnTo>
                    <a:pt x="79" y="398"/>
                  </a:lnTo>
                  <a:lnTo>
                    <a:pt x="77" y="401"/>
                  </a:lnTo>
                  <a:lnTo>
                    <a:pt x="75" y="404"/>
                  </a:lnTo>
                  <a:lnTo>
                    <a:pt x="72" y="408"/>
                  </a:lnTo>
                  <a:lnTo>
                    <a:pt x="69" y="410"/>
                  </a:lnTo>
                  <a:lnTo>
                    <a:pt x="68" y="413"/>
                  </a:lnTo>
                  <a:lnTo>
                    <a:pt x="65" y="415"/>
                  </a:lnTo>
                  <a:lnTo>
                    <a:pt x="62" y="417"/>
                  </a:lnTo>
                  <a:lnTo>
                    <a:pt x="60" y="419"/>
                  </a:lnTo>
                  <a:lnTo>
                    <a:pt x="58" y="423"/>
                  </a:lnTo>
                  <a:lnTo>
                    <a:pt x="53" y="426"/>
                  </a:lnTo>
                  <a:lnTo>
                    <a:pt x="50" y="430"/>
                  </a:lnTo>
                  <a:lnTo>
                    <a:pt x="45" y="433"/>
                  </a:lnTo>
                  <a:lnTo>
                    <a:pt x="41" y="434"/>
                  </a:lnTo>
                  <a:lnTo>
                    <a:pt x="37" y="437"/>
                  </a:lnTo>
                  <a:lnTo>
                    <a:pt x="34" y="438"/>
                  </a:lnTo>
                  <a:lnTo>
                    <a:pt x="30" y="439"/>
                  </a:lnTo>
                  <a:lnTo>
                    <a:pt x="27" y="440"/>
                  </a:lnTo>
                  <a:lnTo>
                    <a:pt x="24" y="440"/>
                  </a:lnTo>
                  <a:lnTo>
                    <a:pt x="20" y="440"/>
                  </a:lnTo>
                  <a:lnTo>
                    <a:pt x="17" y="440"/>
                  </a:lnTo>
                  <a:lnTo>
                    <a:pt x="15" y="439"/>
                  </a:lnTo>
                  <a:lnTo>
                    <a:pt x="13" y="438"/>
                  </a:lnTo>
                  <a:lnTo>
                    <a:pt x="10" y="437"/>
                  </a:lnTo>
                  <a:lnTo>
                    <a:pt x="6" y="433"/>
                  </a:lnTo>
                  <a:lnTo>
                    <a:pt x="3" y="431"/>
                  </a:lnTo>
                  <a:lnTo>
                    <a:pt x="0" y="427"/>
                  </a:lnTo>
                  <a:lnTo>
                    <a:pt x="0" y="424"/>
                  </a:lnTo>
                  <a:lnTo>
                    <a:pt x="0" y="421"/>
                  </a:lnTo>
                  <a:lnTo>
                    <a:pt x="2" y="418"/>
                  </a:lnTo>
                  <a:lnTo>
                    <a:pt x="2" y="418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2" name="Freeform 175"/>
            <p:cNvSpPr>
              <a:spLocks/>
            </p:cNvSpPr>
            <p:nvPr/>
          </p:nvSpPr>
          <p:spPr bwMode="auto">
            <a:xfrm>
              <a:off x="4589" y="1609"/>
              <a:ext cx="612" cy="261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30" y="5"/>
                </a:cxn>
                <a:cxn ang="0">
                  <a:pos x="51" y="4"/>
                </a:cxn>
                <a:cxn ang="0">
                  <a:pos x="79" y="4"/>
                </a:cxn>
                <a:cxn ang="0">
                  <a:pos x="110" y="2"/>
                </a:cxn>
                <a:cxn ang="0">
                  <a:pos x="146" y="2"/>
                </a:cxn>
                <a:cxn ang="0">
                  <a:pos x="182" y="1"/>
                </a:cxn>
                <a:cxn ang="0">
                  <a:pos x="221" y="1"/>
                </a:cxn>
                <a:cxn ang="0">
                  <a:pos x="260" y="0"/>
                </a:cxn>
                <a:cxn ang="0">
                  <a:pos x="296" y="0"/>
                </a:cxn>
                <a:cxn ang="0">
                  <a:pos x="331" y="0"/>
                </a:cxn>
                <a:cxn ang="0">
                  <a:pos x="362" y="1"/>
                </a:cxn>
                <a:cxn ang="0">
                  <a:pos x="388" y="1"/>
                </a:cxn>
                <a:cxn ang="0">
                  <a:pos x="408" y="2"/>
                </a:cxn>
                <a:cxn ang="0">
                  <a:pos x="421" y="5"/>
                </a:cxn>
                <a:cxn ang="0">
                  <a:pos x="426" y="7"/>
                </a:cxn>
                <a:cxn ang="0">
                  <a:pos x="415" y="13"/>
                </a:cxn>
                <a:cxn ang="0">
                  <a:pos x="396" y="22"/>
                </a:cxn>
                <a:cxn ang="0">
                  <a:pos x="373" y="32"/>
                </a:cxn>
                <a:cxn ang="0">
                  <a:pos x="345" y="46"/>
                </a:cxn>
                <a:cxn ang="0">
                  <a:pos x="312" y="61"/>
                </a:cxn>
                <a:cxn ang="0">
                  <a:pos x="278" y="76"/>
                </a:cxn>
                <a:cxn ang="0">
                  <a:pos x="242" y="92"/>
                </a:cxn>
                <a:cxn ang="0">
                  <a:pos x="205" y="107"/>
                </a:cxn>
                <a:cxn ang="0">
                  <a:pos x="170" y="122"/>
                </a:cxn>
                <a:cxn ang="0">
                  <a:pos x="136" y="135"/>
                </a:cxn>
                <a:cxn ang="0">
                  <a:pos x="103" y="146"/>
                </a:cxn>
                <a:cxn ang="0">
                  <a:pos x="75" y="156"/>
                </a:cxn>
                <a:cxn ang="0">
                  <a:pos x="51" y="163"/>
                </a:cxn>
                <a:cxn ang="0">
                  <a:pos x="34" y="166"/>
                </a:cxn>
                <a:cxn ang="0">
                  <a:pos x="20" y="164"/>
                </a:cxn>
                <a:cxn ang="0">
                  <a:pos x="17" y="154"/>
                </a:cxn>
                <a:cxn ang="0">
                  <a:pos x="17" y="144"/>
                </a:cxn>
                <a:cxn ang="0">
                  <a:pos x="20" y="130"/>
                </a:cxn>
                <a:cxn ang="0">
                  <a:pos x="29" y="120"/>
                </a:cxn>
                <a:cxn ang="0">
                  <a:pos x="40" y="115"/>
                </a:cxn>
                <a:cxn ang="0">
                  <a:pos x="55" y="109"/>
                </a:cxn>
                <a:cxn ang="0">
                  <a:pos x="65" y="107"/>
                </a:cxn>
                <a:cxn ang="0">
                  <a:pos x="76" y="103"/>
                </a:cxn>
                <a:cxn ang="0">
                  <a:pos x="88" y="100"/>
                </a:cxn>
                <a:cxn ang="0">
                  <a:pos x="99" y="96"/>
                </a:cxn>
                <a:cxn ang="0">
                  <a:pos x="111" y="92"/>
                </a:cxn>
                <a:cxn ang="0">
                  <a:pos x="126" y="84"/>
                </a:cxn>
                <a:cxn ang="0">
                  <a:pos x="136" y="73"/>
                </a:cxn>
                <a:cxn ang="0">
                  <a:pos x="128" y="60"/>
                </a:cxn>
                <a:cxn ang="0">
                  <a:pos x="117" y="54"/>
                </a:cxn>
                <a:cxn ang="0">
                  <a:pos x="107" y="53"/>
                </a:cxn>
                <a:cxn ang="0">
                  <a:pos x="96" y="52"/>
                </a:cxn>
                <a:cxn ang="0">
                  <a:pos x="82" y="52"/>
                </a:cxn>
                <a:cxn ang="0">
                  <a:pos x="68" y="53"/>
                </a:cxn>
                <a:cxn ang="0">
                  <a:pos x="54" y="53"/>
                </a:cxn>
                <a:cxn ang="0">
                  <a:pos x="40" y="51"/>
                </a:cxn>
                <a:cxn ang="0">
                  <a:pos x="30" y="49"/>
                </a:cxn>
                <a:cxn ang="0">
                  <a:pos x="20" y="46"/>
                </a:cxn>
                <a:cxn ang="0">
                  <a:pos x="9" y="38"/>
                </a:cxn>
                <a:cxn ang="0">
                  <a:pos x="3" y="29"/>
                </a:cxn>
                <a:cxn ang="0">
                  <a:pos x="0" y="17"/>
                </a:cxn>
                <a:cxn ang="0">
                  <a:pos x="6" y="7"/>
                </a:cxn>
              </a:cxnLst>
              <a:rect l="0" t="0" r="r" b="b"/>
              <a:pathLst>
                <a:path w="428" h="166">
                  <a:moveTo>
                    <a:pt x="9" y="6"/>
                  </a:moveTo>
                  <a:lnTo>
                    <a:pt x="9" y="6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23" y="6"/>
                  </a:lnTo>
                  <a:lnTo>
                    <a:pt x="26" y="6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6" y="5"/>
                  </a:lnTo>
                  <a:lnTo>
                    <a:pt x="51" y="4"/>
                  </a:lnTo>
                  <a:lnTo>
                    <a:pt x="58" y="4"/>
                  </a:lnTo>
                  <a:lnTo>
                    <a:pt x="65" y="4"/>
                  </a:lnTo>
                  <a:lnTo>
                    <a:pt x="72" y="4"/>
                  </a:lnTo>
                  <a:lnTo>
                    <a:pt x="79" y="4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02" y="4"/>
                  </a:lnTo>
                  <a:lnTo>
                    <a:pt x="110" y="2"/>
                  </a:lnTo>
                  <a:lnTo>
                    <a:pt x="119" y="2"/>
                  </a:lnTo>
                  <a:lnTo>
                    <a:pt x="128" y="2"/>
                  </a:lnTo>
                  <a:lnTo>
                    <a:pt x="137" y="2"/>
                  </a:lnTo>
                  <a:lnTo>
                    <a:pt x="146" y="2"/>
                  </a:lnTo>
                  <a:lnTo>
                    <a:pt x="154" y="2"/>
                  </a:lnTo>
                  <a:lnTo>
                    <a:pt x="164" y="1"/>
                  </a:lnTo>
                  <a:lnTo>
                    <a:pt x="173" y="1"/>
                  </a:lnTo>
                  <a:lnTo>
                    <a:pt x="182" y="1"/>
                  </a:lnTo>
                  <a:lnTo>
                    <a:pt x="192" y="1"/>
                  </a:lnTo>
                  <a:lnTo>
                    <a:pt x="202" y="1"/>
                  </a:lnTo>
                  <a:lnTo>
                    <a:pt x="212" y="1"/>
                  </a:lnTo>
                  <a:lnTo>
                    <a:pt x="221" y="1"/>
                  </a:lnTo>
                  <a:lnTo>
                    <a:pt x="231" y="1"/>
                  </a:lnTo>
                  <a:lnTo>
                    <a:pt x="240" y="0"/>
                  </a:lnTo>
                  <a:lnTo>
                    <a:pt x="250" y="0"/>
                  </a:lnTo>
                  <a:lnTo>
                    <a:pt x="260" y="0"/>
                  </a:lnTo>
                  <a:lnTo>
                    <a:pt x="269" y="0"/>
                  </a:lnTo>
                  <a:lnTo>
                    <a:pt x="277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3" y="0"/>
                  </a:lnTo>
                  <a:lnTo>
                    <a:pt x="323" y="0"/>
                  </a:lnTo>
                  <a:lnTo>
                    <a:pt x="331" y="0"/>
                  </a:lnTo>
                  <a:lnTo>
                    <a:pt x="339" y="0"/>
                  </a:lnTo>
                  <a:lnTo>
                    <a:pt x="346" y="0"/>
                  </a:lnTo>
                  <a:lnTo>
                    <a:pt x="355" y="1"/>
                  </a:lnTo>
                  <a:lnTo>
                    <a:pt x="362" y="1"/>
                  </a:lnTo>
                  <a:lnTo>
                    <a:pt x="369" y="1"/>
                  </a:lnTo>
                  <a:lnTo>
                    <a:pt x="375" y="1"/>
                  </a:lnTo>
                  <a:lnTo>
                    <a:pt x="383" y="1"/>
                  </a:lnTo>
                  <a:lnTo>
                    <a:pt x="388" y="1"/>
                  </a:lnTo>
                  <a:lnTo>
                    <a:pt x="394" y="1"/>
                  </a:lnTo>
                  <a:lnTo>
                    <a:pt x="398" y="2"/>
                  </a:lnTo>
                  <a:lnTo>
                    <a:pt x="405" y="2"/>
                  </a:lnTo>
                  <a:lnTo>
                    <a:pt x="408" y="2"/>
                  </a:lnTo>
                  <a:lnTo>
                    <a:pt x="414" y="4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21" y="5"/>
                  </a:lnTo>
                  <a:lnTo>
                    <a:pt x="425" y="6"/>
                  </a:lnTo>
                  <a:lnTo>
                    <a:pt x="426" y="6"/>
                  </a:lnTo>
                  <a:lnTo>
                    <a:pt x="428" y="7"/>
                  </a:lnTo>
                  <a:lnTo>
                    <a:pt x="426" y="7"/>
                  </a:lnTo>
                  <a:lnTo>
                    <a:pt x="424" y="9"/>
                  </a:lnTo>
                  <a:lnTo>
                    <a:pt x="420" y="11"/>
                  </a:lnTo>
                  <a:lnTo>
                    <a:pt x="418" y="12"/>
                  </a:lnTo>
                  <a:lnTo>
                    <a:pt x="415" y="13"/>
                  </a:lnTo>
                  <a:lnTo>
                    <a:pt x="410" y="15"/>
                  </a:lnTo>
                  <a:lnTo>
                    <a:pt x="406" y="17"/>
                  </a:lnTo>
                  <a:lnTo>
                    <a:pt x="401" y="20"/>
                  </a:lnTo>
                  <a:lnTo>
                    <a:pt x="396" y="22"/>
                  </a:lnTo>
                  <a:lnTo>
                    <a:pt x="390" y="24"/>
                  </a:lnTo>
                  <a:lnTo>
                    <a:pt x="385" y="28"/>
                  </a:lnTo>
                  <a:lnTo>
                    <a:pt x="379" y="30"/>
                  </a:lnTo>
                  <a:lnTo>
                    <a:pt x="373" y="32"/>
                  </a:lnTo>
                  <a:lnTo>
                    <a:pt x="366" y="36"/>
                  </a:lnTo>
                  <a:lnTo>
                    <a:pt x="359" y="39"/>
                  </a:lnTo>
                  <a:lnTo>
                    <a:pt x="353" y="44"/>
                  </a:lnTo>
                  <a:lnTo>
                    <a:pt x="345" y="46"/>
                  </a:lnTo>
                  <a:lnTo>
                    <a:pt x="336" y="49"/>
                  </a:lnTo>
                  <a:lnTo>
                    <a:pt x="328" y="53"/>
                  </a:lnTo>
                  <a:lnTo>
                    <a:pt x="321" y="57"/>
                  </a:lnTo>
                  <a:lnTo>
                    <a:pt x="312" y="61"/>
                  </a:lnTo>
                  <a:lnTo>
                    <a:pt x="304" y="64"/>
                  </a:lnTo>
                  <a:lnTo>
                    <a:pt x="295" y="68"/>
                  </a:lnTo>
                  <a:lnTo>
                    <a:pt x="287" y="72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1" y="84"/>
                  </a:lnTo>
                  <a:lnTo>
                    <a:pt x="251" y="88"/>
                  </a:lnTo>
                  <a:lnTo>
                    <a:pt x="242" y="92"/>
                  </a:lnTo>
                  <a:lnTo>
                    <a:pt x="233" y="95"/>
                  </a:lnTo>
                  <a:lnTo>
                    <a:pt x="224" y="100"/>
                  </a:lnTo>
                  <a:lnTo>
                    <a:pt x="215" y="103"/>
                  </a:lnTo>
                  <a:lnTo>
                    <a:pt x="205" y="107"/>
                  </a:lnTo>
                  <a:lnTo>
                    <a:pt x="197" y="110"/>
                  </a:lnTo>
                  <a:lnTo>
                    <a:pt x="188" y="114"/>
                  </a:lnTo>
                  <a:lnTo>
                    <a:pt x="179" y="118"/>
                  </a:lnTo>
                  <a:lnTo>
                    <a:pt x="170" y="122"/>
                  </a:lnTo>
                  <a:lnTo>
                    <a:pt x="161" y="125"/>
                  </a:lnTo>
                  <a:lnTo>
                    <a:pt x="151" y="128"/>
                  </a:lnTo>
                  <a:lnTo>
                    <a:pt x="143" y="132"/>
                  </a:lnTo>
                  <a:lnTo>
                    <a:pt x="136" y="135"/>
                  </a:lnTo>
                  <a:lnTo>
                    <a:pt x="127" y="138"/>
                  </a:lnTo>
                  <a:lnTo>
                    <a:pt x="119" y="141"/>
                  </a:lnTo>
                  <a:lnTo>
                    <a:pt x="111" y="144"/>
                  </a:lnTo>
                  <a:lnTo>
                    <a:pt x="103" y="146"/>
                  </a:lnTo>
                  <a:lnTo>
                    <a:pt x="96" y="149"/>
                  </a:lnTo>
                  <a:lnTo>
                    <a:pt x="89" y="151"/>
                  </a:lnTo>
                  <a:lnTo>
                    <a:pt x="82" y="155"/>
                  </a:lnTo>
                  <a:lnTo>
                    <a:pt x="75" y="156"/>
                  </a:lnTo>
                  <a:lnTo>
                    <a:pt x="68" y="158"/>
                  </a:lnTo>
                  <a:lnTo>
                    <a:pt x="63" y="159"/>
                  </a:lnTo>
                  <a:lnTo>
                    <a:pt x="57" y="160"/>
                  </a:lnTo>
                  <a:lnTo>
                    <a:pt x="51" y="163"/>
                  </a:lnTo>
                  <a:lnTo>
                    <a:pt x="47" y="164"/>
                  </a:lnTo>
                  <a:lnTo>
                    <a:pt x="41" y="164"/>
                  </a:lnTo>
                  <a:lnTo>
                    <a:pt x="38" y="166"/>
                  </a:lnTo>
                  <a:lnTo>
                    <a:pt x="34" y="166"/>
                  </a:lnTo>
                  <a:lnTo>
                    <a:pt x="30" y="166"/>
                  </a:lnTo>
                  <a:lnTo>
                    <a:pt x="27" y="166"/>
                  </a:lnTo>
                  <a:lnTo>
                    <a:pt x="25" y="166"/>
                  </a:lnTo>
                  <a:lnTo>
                    <a:pt x="20" y="164"/>
                  </a:lnTo>
                  <a:lnTo>
                    <a:pt x="19" y="163"/>
                  </a:lnTo>
                  <a:lnTo>
                    <a:pt x="18" y="159"/>
                  </a:lnTo>
                  <a:lnTo>
                    <a:pt x="18" y="156"/>
                  </a:lnTo>
                  <a:lnTo>
                    <a:pt x="17" y="154"/>
                  </a:lnTo>
                  <a:lnTo>
                    <a:pt x="17" y="151"/>
                  </a:lnTo>
                  <a:lnTo>
                    <a:pt x="17" y="149"/>
                  </a:lnTo>
                  <a:lnTo>
                    <a:pt x="17" y="146"/>
                  </a:lnTo>
                  <a:lnTo>
                    <a:pt x="17" y="144"/>
                  </a:lnTo>
                  <a:lnTo>
                    <a:pt x="17" y="142"/>
                  </a:lnTo>
                  <a:lnTo>
                    <a:pt x="17" y="138"/>
                  </a:lnTo>
                  <a:lnTo>
                    <a:pt x="19" y="133"/>
                  </a:lnTo>
                  <a:lnTo>
                    <a:pt x="20" y="130"/>
                  </a:lnTo>
                  <a:lnTo>
                    <a:pt x="24" y="126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9" y="120"/>
                  </a:lnTo>
                  <a:lnTo>
                    <a:pt x="32" y="119"/>
                  </a:lnTo>
                  <a:lnTo>
                    <a:pt x="35" y="117"/>
                  </a:lnTo>
                  <a:lnTo>
                    <a:pt x="37" y="116"/>
                  </a:lnTo>
                  <a:lnTo>
                    <a:pt x="40" y="115"/>
                  </a:lnTo>
                  <a:lnTo>
                    <a:pt x="45" y="114"/>
                  </a:lnTo>
                  <a:lnTo>
                    <a:pt x="48" y="112"/>
                  </a:lnTo>
                  <a:lnTo>
                    <a:pt x="54" y="110"/>
                  </a:lnTo>
                  <a:lnTo>
                    <a:pt x="55" y="109"/>
                  </a:lnTo>
                  <a:lnTo>
                    <a:pt x="57" y="109"/>
                  </a:lnTo>
                  <a:lnTo>
                    <a:pt x="60" y="108"/>
                  </a:lnTo>
                  <a:lnTo>
                    <a:pt x="63" y="108"/>
                  </a:lnTo>
                  <a:lnTo>
                    <a:pt x="65" y="107"/>
                  </a:lnTo>
                  <a:lnTo>
                    <a:pt x="67" y="106"/>
                  </a:lnTo>
                  <a:lnTo>
                    <a:pt x="69" y="106"/>
                  </a:lnTo>
                  <a:lnTo>
                    <a:pt x="72" y="104"/>
                  </a:lnTo>
                  <a:lnTo>
                    <a:pt x="76" y="103"/>
                  </a:lnTo>
                  <a:lnTo>
                    <a:pt x="79" y="103"/>
                  </a:lnTo>
                  <a:lnTo>
                    <a:pt x="81" y="102"/>
                  </a:lnTo>
                  <a:lnTo>
                    <a:pt x="85" y="102"/>
                  </a:lnTo>
                  <a:lnTo>
                    <a:pt x="88" y="100"/>
                  </a:lnTo>
                  <a:lnTo>
                    <a:pt x="91" y="100"/>
                  </a:lnTo>
                  <a:lnTo>
                    <a:pt x="94" y="99"/>
                  </a:lnTo>
                  <a:lnTo>
                    <a:pt x="97" y="99"/>
                  </a:lnTo>
                  <a:lnTo>
                    <a:pt x="99" y="96"/>
                  </a:lnTo>
                  <a:lnTo>
                    <a:pt x="102" y="96"/>
                  </a:lnTo>
                  <a:lnTo>
                    <a:pt x="103" y="95"/>
                  </a:lnTo>
                  <a:lnTo>
                    <a:pt x="107" y="94"/>
                  </a:lnTo>
                  <a:lnTo>
                    <a:pt x="111" y="92"/>
                  </a:lnTo>
                  <a:lnTo>
                    <a:pt x="116" y="89"/>
                  </a:lnTo>
                  <a:lnTo>
                    <a:pt x="119" y="88"/>
                  </a:lnTo>
                  <a:lnTo>
                    <a:pt x="123" y="86"/>
                  </a:lnTo>
                  <a:lnTo>
                    <a:pt x="126" y="84"/>
                  </a:lnTo>
                  <a:lnTo>
                    <a:pt x="129" y="81"/>
                  </a:lnTo>
                  <a:lnTo>
                    <a:pt x="130" y="79"/>
                  </a:lnTo>
                  <a:lnTo>
                    <a:pt x="132" y="77"/>
                  </a:lnTo>
                  <a:lnTo>
                    <a:pt x="136" y="73"/>
                  </a:lnTo>
                  <a:lnTo>
                    <a:pt x="136" y="69"/>
                  </a:lnTo>
                  <a:lnTo>
                    <a:pt x="133" y="64"/>
                  </a:lnTo>
                  <a:lnTo>
                    <a:pt x="131" y="61"/>
                  </a:lnTo>
                  <a:lnTo>
                    <a:pt x="128" y="60"/>
                  </a:lnTo>
                  <a:lnTo>
                    <a:pt x="126" y="57"/>
                  </a:lnTo>
                  <a:lnTo>
                    <a:pt x="122" y="56"/>
                  </a:lnTo>
                  <a:lnTo>
                    <a:pt x="119" y="56"/>
                  </a:lnTo>
                  <a:lnTo>
                    <a:pt x="117" y="54"/>
                  </a:lnTo>
                  <a:lnTo>
                    <a:pt x="115" y="54"/>
                  </a:lnTo>
                  <a:lnTo>
                    <a:pt x="112" y="54"/>
                  </a:lnTo>
                  <a:lnTo>
                    <a:pt x="110" y="53"/>
                  </a:lnTo>
                  <a:lnTo>
                    <a:pt x="107" y="53"/>
                  </a:lnTo>
                  <a:lnTo>
                    <a:pt x="105" y="53"/>
                  </a:lnTo>
                  <a:lnTo>
                    <a:pt x="102" y="53"/>
                  </a:lnTo>
                  <a:lnTo>
                    <a:pt x="99" y="53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89" y="52"/>
                  </a:lnTo>
                  <a:lnTo>
                    <a:pt x="87" y="52"/>
                  </a:lnTo>
                  <a:lnTo>
                    <a:pt x="82" y="52"/>
                  </a:lnTo>
                  <a:lnTo>
                    <a:pt x="79" y="52"/>
                  </a:lnTo>
                  <a:lnTo>
                    <a:pt x="76" y="53"/>
                  </a:lnTo>
                  <a:lnTo>
                    <a:pt x="72" y="53"/>
                  </a:lnTo>
                  <a:lnTo>
                    <a:pt x="68" y="53"/>
                  </a:lnTo>
                  <a:lnTo>
                    <a:pt x="65" y="53"/>
                  </a:lnTo>
                  <a:lnTo>
                    <a:pt x="60" y="53"/>
                  </a:lnTo>
                  <a:lnTo>
                    <a:pt x="57" y="53"/>
                  </a:lnTo>
                  <a:lnTo>
                    <a:pt x="54" y="53"/>
                  </a:lnTo>
                  <a:lnTo>
                    <a:pt x="50" y="53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0" y="51"/>
                  </a:lnTo>
                  <a:lnTo>
                    <a:pt x="38" y="51"/>
                  </a:lnTo>
                  <a:lnTo>
                    <a:pt x="36" y="51"/>
                  </a:lnTo>
                  <a:lnTo>
                    <a:pt x="34" y="49"/>
                  </a:lnTo>
                  <a:lnTo>
                    <a:pt x="30" y="49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3"/>
                  </a:lnTo>
                  <a:lnTo>
                    <a:pt x="10" y="40"/>
                  </a:lnTo>
                  <a:lnTo>
                    <a:pt x="9" y="38"/>
                  </a:lnTo>
                  <a:lnTo>
                    <a:pt x="6" y="36"/>
                  </a:lnTo>
                  <a:lnTo>
                    <a:pt x="5" y="33"/>
                  </a:lnTo>
                  <a:lnTo>
                    <a:pt x="4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4" y="8"/>
                  </a:lnTo>
                  <a:lnTo>
                    <a:pt x="6" y="7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3" name="Freeform 176"/>
            <p:cNvSpPr>
              <a:spLocks/>
            </p:cNvSpPr>
            <p:nvPr/>
          </p:nvSpPr>
          <p:spPr bwMode="auto">
            <a:xfrm>
              <a:off x="4482" y="1952"/>
              <a:ext cx="580" cy="505"/>
            </a:xfrm>
            <a:custGeom>
              <a:avLst/>
              <a:gdLst/>
              <a:ahLst/>
              <a:cxnLst>
                <a:cxn ang="0">
                  <a:pos x="105" y="7"/>
                </a:cxn>
                <a:cxn ang="0">
                  <a:pos x="116" y="17"/>
                </a:cxn>
                <a:cxn ang="0">
                  <a:pos x="133" y="33"/>
                </a:cxn>
                <a:cxn ang="0">
                  <a:pos x="154" y="54"/>
                </a:cxn>
                <a:cxn ang="0">
                  <a:pos x="179" y="77"/>
                </a:cxn>
                <a:cxn ang="0">
                  <a:pos x="206" y="103"/>
                </a:cxn>
                <a:cxn ang="0">
                  <a:pos x="236" y="130"/>
                </a:cxn>
                <a:cxn ang="0">
                  <a:pos x="264" y="159"/>
                </a:cxn>
                <a:cxn ang="0">
                  <a:pos x="294" y="188"/>
                </a:cxn>
                <a:cxn ang="0">
                  <a:pos x="322" y="215"/>
                </a:cxn>
                <a:cxn ang="0">
                  <a:pos x="349" y="241"/>
                </a:cxn>
                <a:cxn ang="0">
                  <a:pos x="372" y="265"/>
                </a:cxn>
                <a:cxn ang="0">
                  <a:pos x="392" y="285"/>
                </a:cxn>
                <a:cxn ang="0">
                  <a:pos x="407" y="302"/>
                </a:cxn>
                <a:cxn ang="0">
                  <a:pos x="415" y="314"/>
                </a:cxn>
                <a:cxn ang="0">
                  <a:pos x="417" y="319"/>
                </a:cxn>
                <a:cxn ang="0">
                  <a:pos x="404" y="315"/>
                </a:cxn>
                <a:cxn ang="0">
                  <a:pos x="384" y="308"/>
                </a:cxn>
                <a:cxn ang="0">
                  <a:pos x="357" y="299"/>
                </a:cxn>
                <a:cxn ang="0">
                  <a:pos x="328" y="287"/>
                </a:cxn>
                <a:cxn ang="0">
                  <a:pos x="292" y="275"/>
                </a:cxn>
                <a:cxn ang="0">
                  <a:pos x="256" y="260"/>
                </a:cxn>
                <a:cxn ang="0">
                  <a:pos x="218" y="245"/>
                </a:cxn>
                <a:cxn ang="0">
                  <a:pos x="179" y="230"/>
                </a:cxn>
                <a:cxn ang="0">
                  <a:pos x="143" y="214"/>
                </a:cxn>
                <a:cxn ang="0">
                  <a:pos x="107" y="198"/>
                </a:cxn>
                <a:cxn ang="0">
                  <a:pos x="75" y="182"/>
                </a:cxn>
                <a:cxn ang="0">
                  <a:pos x="46" y="168"/>
                </a:cxn>
                <a:cxn ang="0">
                  <a:pos x="24" y="156"/>
                </a:cxn>
                <a:cxn ang="0">
                  <a:pos x="8" y="145"/>
                </a:cxn>
                <a:cxn ang="0">
                  <a:pos x="0" y="135"/>
                </a:cxn>
                <a:cxn ang="0">
                  <a:pos x="4" y="124"/>
                </a:cxn>
                <a:cxn ang="0">
                  <a:pos x="15" y="111"/>
                </a:cxn>
                <a:cxn ang="0">
                  <a:pos x="26" y="107"/>
                </a:cxn>
                <a:cxn ang="0">
                  <a:pos x="36" y="107"/>
                </a:cxn>
                <a:cxn ang="0">
                  <a:pos x="48" y="111"/>
                </a:cxn>
                <a:cxn ang="0">
                  <a:pos x="63" y="117"/>
                </a:cxn>
                <a:cxn ang="0">
                  <a:pos x="72" y="122"/>
                </a:cxn>
                <a:cxn ang="0">
                  <a:pos x="83" y="128"/>
                </a:cxn>
                <a:cxn ang="0">
                  <a:pos x="95" y="135"/>
                </a:cxn>
                <a:cxn ang="0">
                  <a:pos x="106" y="142"/>
                </a:cxn>
                <a:cxn ang="0">
                  <a:pos x="116" y="145"/>
                </a:cxn>
                <a:cxn ang="0">
                  <a:pos x="127" y="150"/>
                </a:cxn>
                <a:cxn ang="0">
                  <a:pos x="143" y="152"/>
                </a:cxn>
                <a:cxn ang="0">
                  <a:pos x="151" y="149"/>
                </a:cxn>
                <a:cxn ang="0">
                  <a:pos x="155" y="141"/>
                </a:cxn>
                <a:cxn ang="0">
                  <a:pos x="151" y="128"/>
                </a:cxn>
                <a:cxn ang="0">
                  <a:pos x="140" y="112"/>
                </a:cxn>
                <a:cxn ang="0">
                  <a:pos x="129" y="99"/>
                </a:cxn>
                <a:cxn ang="0">
                  <a:pos x="119" y="89"/>
                </a:cxn>
                <a:cxn ang="0">
                  <a:pos x="106" y="78"/>
                </a:cxn>
                <a:cxn ang="0">
                  <a:pos x="96" y="67"/>
                </a:cxn>
                <a:cxn ang="0">
                  <a:pos x="88" y="57"/>
                </a:cxn>
                <a:cxn ang="0">
                  <a:pos x="79" y="42"/>
                </a:cxn>
                <a:cxn ang="0">
                  <a:pos x="76" y="26"/>
                </a:cxn>
                <a:cxn ang="0">
                  <a:pos x="78" y="15"/>
                </a:cxn>
                <a:cxn ang="0">
                  <a:pos x="84" y="4"/>
                </a:cxn>
                <a:cxn ang="0">
                  <a:pos x="97" y="1"/>
                </a:cxn>
              </a:cxnLst>
              <a:rect l="0" t="0" r="r" b="b"/>
              <a:pathLst>
                <a:path w="420" h="320">
                  <a:moveTo>
                    <a:pt x="99" y="2"/>
                  </a:moveTo>
                  <a:lnTo>
                    <a:pt x="101" y="3"/>
                  </a:lnTo>
                  <a:lnTo>
                    <a:pt x="103" y="6"/>
                  </a:lnTo>
                  <a:lnTo>
                    <a:pt x="105" y="7"/>
                  </a:lnTo>
                  <a:lnTo>
                    <a:pt x="107" y="10"/>
                  </a:lnTo>
                  <a:lnTo>
                    <a:pt x="109" y="11"/>
                  </a:lnTo>
                  <a:lnTo>
                    <a:pt x="113" y="15"/>
                  </a:lnTo>
                  <a:lnTo>
                    <a:pt x="116" y="17"/>
                  </a:lnTo>
                  <a:lnTo>
                    <a:pt x="119" y="22"/>
                  </a:lnTo>
                  <a:lnTo>
                    <a:pt x="124" y="25"/>
                  </a:lnTo>
                  <a:lnTo>
                    <a:pt x="128" y="30"/>
                  </a:lnTo>
                  <a:lnTo>
                    <a:pt x="133" y="33"/>
                  </a:lnTo>
                  <a:lnTo>
                    <a:pt x="137" y="38"/>
                  </a:lnTo>
                  <a:lnTo>
                    <a:pt x="143" y="43"/>
                  </a:lnTo>
                  <a:lnTo>
                    <a:pt x="148" y="49"/>
                  </a:lnTo>
                  <a:lnTo>
                    <a:pt x="154" y="54"/>
                  </a:lnTo>
                  <a:lnTo>
                    <a:pt x="160" y="58"/>
                  </a:lnTo>
                  <a:lnTo>
                    <a:pt x="167" y="64"/>
                  </a:lnTo>
                  <a:lnTo>
                    <a:pt x="173" y="71"/>
                  </a:lnTo>
                  <a:lnTo>
                    <a:pt x="179" y="77"/>
                  </a:lnTo>
                  <a:lnTo>
                    <a:pt x="186" y="82"/>
                  </a:lnTo>
                  <a:lnTo>
                    <a:pt x="192" y="89"/>
                  </a:lnTo>
                  <a:lnTo>
                    <a:pt x="199" y="96"/>
                  </a:lnTo>
                  <a:lnTo>
                    <a:pt x="206" y="103"/>
                  </a:lnTo>
                  <a:lnTo>
                    <a:pt x="214" y="110"/>
                  </a:lnTo>
                  <a:lnTo>
                    <a:pt x="220" y="117"/>
                  </a:lnTo>
                  <a:lnTo>
                    <a:pt x="228" y="124"/>
                  </a:lnTo>
                  <a:lnTo>
                    <a:pt x="236" y="130"/>
                  </a:lnTo>
                  <a:lnTo>
                    <a:pt x="242" y="138"/>
                  </a:lnTo>
                  <a:lnTo>
                    <a:pt x="250" y="145"/>
                  </a:lnTo>
                  <a:lnTo>
                    <a:pt x="258" y="152"/>
                  </a:lnTo>
                  <a:lnTo>
                    <a:pt x="264" y="159"/>
                  </a:lnTo>
                  <a:lnTo>
                    <a:pt x="272" y="167"/>
                  </a:lnTo>
                  <a:lnTo>
                    <a:pt x="280" y="173"/>
                  </a:lnTo>
                  <a:lnTo>
                    <a:pt x="287" y="181"/>
                  </a:lnTo>
                  <a:lnTo>
                    <a:pt x="294" y="188"/>
                  </a:lnTo>
                  <a:lnTo>
                    <a:pt x="301" y="194"/>
                  </a:lnTo>
                  <a:lnTo>
                    <a:pt x="309" y="201"/>
                  </a:lnTo>
                  <a:lnTo>
                    <a:pt x="315" y="209"/>
                  </a:lnTo>
                  <a:lnTo>
                    <a:pt x="322" y="215"/>
                  </a:lnTo>
                  <a:lnTo>
                    <a:pt x="329" y="222"/>
                  </a:lnTo>
                  <a:lnTo>
                    <a:pt x="335" y="229"/>
                  </a:lnTo>
                  <a:lnTo>
                    <a:pt x="342" y="236"/>
                  </a:lnTo>
                  <a:lnTo>
                    <a:pt x="349" y="241"/>
                  </a:lnTo>
                  <a:lnTo>
                    <a:pt x="355" y="248"/>
                  </a:lnTo>
                  <a:lnTo>
                    <a:pt x="361" y="254"/>
                  </a:lnTo>
                  <a:lnTo>
                    <a:pt x="366" y="260"/>
                  </a:lnTo>
                  <a:lnTo>
                    <a:pt x="372" y="265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7" y="281"/>
                  </a:lnTo>
                  <a:lnTo>
                    <a:pt x="392" y="285"/>
                  </a:lnTo>
                  <a:lnTo>
                    <a:pt x="396" y="291"/>
                  </a:lnTo>
                  <a:lnTo>
                    <a:pt x="401" y="295"/>
                  </a:lnTo>
                  <a:lnTo>
                    <a:pt x="404" y="299"/>
                  </a:lnTo>
                  <a:lnTo>
                    <a:pt x="407" y="302"/>
                  </a:lnTo>
                  <a:lnTo>
                    <a:pt x="410" y="305"/>
                  </a:lnTo>
                  <a:lnTo>
                    <a:pt x="412" y="309"/>
                  </a:lnTo>
                  <a:lnTo>
                    <a:pt x="415" y="312"/>
                  </a:lnTo>
                  <a:lnTo>
                    <a:pt x="415" y="314"/>
                  </a:lnTo>
                  <a:lnTo>
                    <a:pt x="417" y="316"/>
                  </a:lnTo>
                  <a:lnTo>
                    <a:pt x="418" y="318"/>
                  </a:lnTo>
                  <a:lnTo>
                    <a:pt x="420" y="320"/>
                  </a:lnTo>
                  <a:lnTo>
                    <a:pt x="417" y="319"/>
                  </a:lnTo>
                  <a:lnTo>
                    <a:pt x="414" y="318"/>
                  </a:lnTo>
                  <a:lnTo>
                    <a:pt x="411" y="317"/>
                  </a:lnTo>
                  <a:lnTo>
                    <a:pt x="407" y="316"/>
                  </a:lnTo>
                  <a:lnTo>
                    <a:pt x="404" y="315"/>
                  </a:lnTo>
                  <a:lnTo>
                    <a:pt x="398" y="314"/>
                  </a:lnTo>
                  <a:lnTo>
                    <a:pt x="394" y="311"/>
                  </a:lnTo>
                  <a:lnTo>
                    <a:pt x="390" y="310"/>
                  </a:lnTo>
                  <a:lnTo>
                    <a:pt x="384" y="308"/>
                  </a:lnTo>
                  <a:lnTo>
                    <a:pt x="377" y="305"/>
                  </a:lnTo>
                  <a:lnTo>
                    <a:pt x="372" y="304"/>
                  </a:lnTo>
                  <a:lnTo>
                    <a:pt x="365" y="302"/>
                  </a:lnTo>
                  <a:lnTo>
                    <a:pt x="357" y="299"/>
                  </a:lnTo>
                  <a:lnTo>
                    <a:pt x="351" y="296"/>
                  </a:lnTo>
                  <a:lnTo>
                    <a:pt x="343" y="294"/>
                  </a:lnTo>
                  <a:lnTo>
                    <a:pt x="336" y="291"/>
                  </a:lnTo>
                  <a:lnTo>
                    <a:pt x="328" y="287"/>
                  </a:lnTo>
                  <a:lnTo>
                    <a:pt x="319" y="284"/>
                  </a:lnTo>
                  <a:lnTo>
                    <a:pt x="311" y="281"/>
                  </a:lnTo>
                  <a:lnTo>
                    <a:pt x="302" y="278"/>
                  </a:lnTo>
                  <a:lnTo>
                    <a:pt x="292" y="275"/>
                  </a:lnTo>
                  <a:lnTo>
                    <a:pt x="284" y="271"/>
                  </a:lnTo>
                  <a:lnTo>
                    <a:pt x="274" y="267"/>
                  </a:lnTo>
                  <a:lnTo>
                    <a:pt x="266" y="264"/>
                  </a:lnTo>
                  <a:lnTo>
                    <a:pt x="256" y="260"/>
                  </a:lnTo>
                  <a:lnTo>
                    <a:pt x="247" y="256"/>
                  </a:lnTo>
                  <a:lnTo>
                    <a:pt x="237" y="253"/>
                  </a:lnTo>
                  <a:lnTo>
                    <a:pt x="228" y="249"/>
                  </a:lnTo>
                  <a:lnTo>
                    <a:pt x="218" y="245"/>
                  </a:lnTo>
                  <a:lnTo>
                    <a:pt x="209" y="241"/>
                  </a:lnTo>
                  <a:lnTo>
                    <a:pt x="199" y="237"/>
                  </a:lnTo>
                  <a:lnTo>
                    <a:pt x="189" y="233"/>
                  </a:lnTo>
                  <a:lnTo>
                    <a:pt x="179" y="230"/>
                  </a:lnTo>
                  <a:lnTo>
                    <a:pt x="170" y="225"/>
                  </a:lnTo>
                  <a:lnTo>
                    <a:pt x="160" y="221"/>
                  </a:lnTo>
                  <a:lnTo>
                    <a:pt x="151" y="217"/>
                  </a:lnTo>
                  <a:lnTo>
                    <a:pt x="143" y="214"/>
                  </a:lnTo>
                  <a:lnTo>
                    <a:pt x="133" y="209"/>
                  </a:lnTo>
                  <a:lnTo>
                    <a:pt x="124" y="206"/>
                  </a:lnTo>
                  <a:lnTo>
                    <a:pt x="116" y="201"/>
                  </a:lnTo>
                  <a:lnTo>
                    <a:pt x="107" y="198"/>
                  </a:lnTo>
                  <a:lnTo>
                    <a:pt x="98" y="194"/>
                  </a:lnTo>
                  <a:lnTo>
                    <a:pt x="89" y="190"/>
                  </a:lnTo>
                  <a:lnTo>
                    <a:pt x="82" y="186"/>
                  </a:lnTo>
                  <a:lnTo>
                    <a:pt x="75" y="182"/>
                  </a:lnTo>
                  <a:lnTo>
                    <a:pt x="67" y="178"/>
                  </a:lnTo>
                  <a:lnTo>
                    <a:pt x="60" y="175"/>
                  </a:lnTo>
                  <a:lnTo>
                    <a:pt x="53" y="172"/>
                  </a:lnTo>
                  <a:lnTo>
                    <a:pt x="46" y="168"/>
                  </a:lnTo>
                  <a:lnTo>
                    <a:pt x="41" y="165"/>
                  </a:lnTo>
                  <a:lnTo>
                    <a:pt x="34" y="162"/>
                  </a:lnTo>
                  <a:lnTo>
                    <a:pt x="30" y="159"/>
                  </a:lnTo>
                  <a:lnTo>
                    <a:pt x="24" y="156"/>
                  </a:lnTo>
                  <a:lnTo>
                    <a:pt x="20" y="153"/>
                  </a:lnTo>
                  <a:lnTo>
                    <a:pt x="15" y="150"/>
                  </a:lnTo>
                  <a:lnTo>
                    <a:pt x="11" y="149"/>
                  </a:lnTo>
                  <a:lnTo>
                    <a:pt x="8" y="145"/>
                  </a:lnTo>
                  <a:lnTo>
                    <a:pt x="5" y="143"/>
                  </a:lnTo>
                  <a:lnTo>
                    <a:pt x="3" y="140"/>
                  </a:lnTo>
                  <a:lnTo>
                    <a:pt x="2" y="138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3" y="126"/>
                  </a:lnTo>
                  <a:lnTo>
                    <a:pt x="4" y="124"/>
                  </a:lnTo>
                  <a:lnTo>
                    <a:pt x="5" y="121"/>
                  </a:lnTo>
                  <a:lnTo>
                    <a:pt x="9" y="117"/>
                  </a:lnTo>
                  <a:lnTo>
                    <a:pt x="12" y="113"/>
                  </a:lnTo>
                  <a:lnTo>
                    <a:pt x="15" y="111"/>
                  </a:lnTo>
                  <a:lnTo>
                    <a:pt x="19" y="109"/>
                  </a:lnTo>
                  <a:lnTo>
                    <a:pt x="21" y="107"/>
                  </a:lnTo>
                  <a:lnTo>
                    <a:pt x="23" y="107"/>
                  </a:lnTo>
                  <a:lnTo>
                    <a:pt x="26" y="107"/>
                  </a:lnTo>
                  <a:lnTo>
                    <a:pt x="27" y="107"/>
                  </a:lnTo>
                  <a:lnTo>
                    <a:pt x="31" y="106"/>
                  </a:lnTo>
                  <a:lnTo>
                    <a:pt x="33" y="106"/>
                  </a:lnTo>
                  <a:lnTo>
                    <a:pt x="36" y="107"/>
                  </a:lnTo>
                  <a:lnTo>
                    <a:pt x="39" y="107"/>
                  </a:lnTo>
                  <a:lnTo>
                    <a:pt x="42" y="109"/>
                  </a:lnTo>
                  <a:lnTo>
                    <a:pt x="45" y="110"/>
                  </a:lnTo>
                  <a:lnTo>
                    <a:pt x="48" y="111"/>
                  </a:lnTo>
                  <a:lnTo>
                    <a:pt x="53" y="113"/>
                  </a:lnTo>
                  <a:lnTo>
                    <a:pt x="57" y="114"/>
                  </a:lnTo>
                  <a:lnTo>
                    <a:pt x="61" y="117"/>
                  </a:lnTo>
                  <a:lnTo>
                    <a:pt x="63" y="117"/>
                  </a:lnTo>
                  <a:lnTo>
                    <a:pt x="65" y="118"/>
                  </a:lnTo>
                  <a:lnTo>
                    <a:pt x="67" y="120"/>
                  </a:lnTo>
                  <a:lnTo>
                    <a:pt x="70" y="121"/>
                  </a:lnTo>
                  <a:lnTo>
                    <a:pt x="72" y="122"/>
                  </a:lnTo>
                  <a:lnTo>
                    <a:pt x="75" y="124"/>
                  </a:lnTo>
                  <a:lnTo>
                    <a:pt x="77" y="125"/>
                  </a:lnTo>
                  <a:lnTo>
                    <a:pt x="79" y="127"/>
                  </a:lnTo>
                  <a:lnTo>
                    <a:pt x="83" y="128"/>
                  </a:lnTo>
                  <a:lnTo>
                    <a:pt x="85" y="129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95" y="135"/>
                  </a:lnTo>
                  <a:lnTo>
                    <a:pt x="97" y="137"/>
                  </a:lnTo>
                  <a:lnTo>
                    <a:pt x="99" y="138"/>
                  </a:lnTo>
                  <a:lnTo>
                    <a:pt x="103" y="140"/>
                  </a:lnTo>
                  <a:lnTo>
                    <a:pt x="106" y="142"/>
                  </a:lnTo>
                  <a:lnTo>
                    <a:pt x="108" y="143"/>
                  </a:lnTo>
                  <a:lnTo>
                    <a:pt x="111" y="144"/>
                  </a:lnTo>
                  <a:lnTo>
                    <a:pt x="114" y="145"/>
                  </a:lnTo>
                  <a:lnTo>
                    <a:pt x="116" y="145"/>
                  </a:lnTo>
                  <a:lnTo>
                    <a:pt x="118" y="146"/>
                  </a:lnTo>
                  <a:lnTo>
                    <a:pt x="120" y="148"/>
                  </a:lnTo>
                  <a:lnTo>
                    <a:pt x="123" y="149"/>
                  </a:lnTo>
                  <a:lnTo>
                    <a:pt x="127" y="150"/>
                  </a:lnTo>
                  <a:lnTo>
                    <a:pt x="133" y="151"/>
                  </a:lnTo>
                  <a:lnTo>
                    <a:pt x="136" y="152"/>
                  </a:lnTo>
                  <a:lnTo>
                    <a:pt x="139" y="152"/>
                  </a:lnTo>
                  <a:lnTo>
                    <a:pt x="143" y="152"/>
                  </a:lnTo>
                  <a:lnTo>
                    <a:pt x="145" y="152"/>
                  </a:lnTo>
                  <a:lnTo>
                    <a:pt x="147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4" y="148"/>
                  </a:lnTo>
                  <a:lnTo>
                    <a:pt x="154" y="145"/>
                  </a:lnTo>
                  <a:lnTo>
                    <a:pt x="155" y="143"/>
                  </a:lnTo>
                  <a:lnTo>
                    <a:pt x="155" y="141"/>
                  </a:lnTo>
                  <a:lnTo>
                    <a:pt x="155" y="138"/>
                  </a:lnTo>
                  <a:lnTo>
                    <a:pt x="154" y="135"/>
                  </a:lnTo>
                  <a:lnTo>
                    <a:pt x="153" y="132"/>
                  </a:lnTo>
                  <a:lnTo>
                    <a:pt x="151" y="128"/>
                  </a:lnTo>
                  <a:lnTo>
                    <a:pt x="149" y="125"/>
                  </a:lnTo>
                  <a:lnTo>
                    <a:pt x="146" y="120"/>
                  </a:lnTo>
                  <a:lnTo>
                    <a:pt x="144" y="117"/>
                  </a:lnTo>
                  <a:lnTo>
                    <a:pt x="140" y="112"/>
                  </a:lnTo>
                  <a:lnTo>
                    <a:pt x="137" y="107"/>
                  </a:lnTo>
                  <a:lnTo>
                    <a:pt x="134" y="104"/>
                  </a:lnTo>
                  <a:lnTo>
                    <a:pt x="133" y="103"/>
                  </a:lnTo>
                  <a:lnTo>
                    <a:pt x="129" y="99"/>
                  </a:lnTo>
                  <a:lnTo>
                    <a:pt x="127" y="97"/>
                  </a:lnTo>
                  <a:lnTo>
                    <a:pt x="124" y="95"/>
                  </a:lnTo>
                  <a:lnTo>
                    <a:pt x="122" y="93"/>
                  </a:lnTo>
                  <a:lnTo>
                    <a:pt x="119" y="89"/>
                  </a:lnTo>
                  <a:lnTo>
                    <a:pt x="116" y="87"/>
                  </a:lnTo>
                  <a:lnTo>
                    <a:pt x="113" y="85"/>
                  </a:lnTo>
                  <a:lnTo>
                    <a:pt x="109" y="81"/>
                  </a:lnTo>
                  <a:lnTo>
                    <a:pt x="106" y="78"/>
                  </a:lnTo>
                  <a:lnTo>
                    <a:pt x="104" y="75"/>
                  </a:lnTo>
                  <a:lnTo>
                    <a:pt x="102" y="72"/>
                  </a:lnTo>
                  <a:lnTo>
                    <a:pt x="98" y="71"/>
                  </a:lnTo>
                  <a:lnTo>
                    <a:pt x="96" y="67"/>
                  </a:lnTo>
                  <a:lnTo>
                    <a:pt x="95" y="65"/>
                  </a:lnTo>
                  <a:lnTo>
                    <a:pt x="93" y="62"/>
                  </a:lnTo>
                  <a:lnTo>
                    <a:pt x="91" y="59"/>
                  </a:lnTo>
                  <a:lnTo>
                    <a:pt x="88" y="57"/>
                  </a:lnTo>
                  <a:lnTo>
                    <a:pt x="88" y="55"/>
                  </a:lnTo>
                  <a:lnTo>
                    <a:pt x="85" y="50"/>
                  </a:lnTo>
                  <a:lnTo>
                    <a:pt x="83" y="47"/>
                  </a:lnTo>
                  <a:lnTo>
                    <a:pt x="79" y="42"/>
                  </a:lnTo>
                  <a:lnTo>
                    <a:pt x="78" y="38"/>
                  </a:lnTo>
                  <a:lnTo>
                    <a:pt x="77" y="34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76" y="23"/>
                  </a:lnTo>
                  <a:lnTo>
                    <a:pt x="76" y="21"/>
                  </a:lnTo>
                  <a:lnTo>
                    <a:pt x="78" y="18"/>
                  </a:lnTo>
                  <a:lnTo>
                    <a:pt x="78" y="15"/>
                  </a:lnTo>
                  <a:lnTo>
                    <a:pt x="79" y="12"/>
                  </a:lnTo>
                  <a:lnTo>
                    <a:pt x="81" y="10"/>
                  </a:lnTo>
                  <a:lnTo>
                    <a:pt x="82" y="8"/>
                  </a:lnTo>
                  <a:lnTo>
                    <a:pt x="84" y="4"/>
                  </a:lnTo>
                  <a:lnTo>
                    <a:pt x="88" y="2"/>
                  </a:lnTo>
                  <a:lnTo>
                    <a:pt x="92" y="1"/>
                  </a:lnTo>
                  <a:lnTo>
                    <a:pt x="95" y="0"/>
                  </a:lnTo>
                  <a:lnTo>
                    <a:pt x="97" y="1"/>
                  </a:lnTo>
                  <a:lnTo>
                    <a:pt x="99" y="2"/>
                  </a:lnTo>
                  <a:lnTo>
                    <a:pt x="99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4" name="Freeform 177"/>
            <p:cNvSpPr>
              <a:spLocks/>
            </p:cNvSpPr>
            <p:nvPr/>
          </p:nvSpPr>
          <p:spPr bwMode="auto">
            <a:xfrm>
              <a:off x="3992" y="762"/>
              <a:ext cx="330" cy="867"/>
            </a:xfrm>
            <a:custGeom>
              <a:avLst/>
              <a:gdLst/>
              <a:ahLst/>
              <a:cxnLst>
                <a:cxn ang="0">
                  <a:pos x="244" y="443"/>
                </a:cxn>
                <a:cxn ang="0">
                  <a:pos x="238" y="431"/>
                </a:cxn>
                <a:cxn ang="0">
                  <a:pos x="228" y="412"/>
                </a:cxn>
                <a:cxn ang="0">
                  <a:pos x="214" y="386"/>
                </a:cxn>
                <a:cxn ang="0">
                  <a:pos x="197" y="354"/>
                </a:cxn>
                <a:cxn ang="0">
                  <a:pos x="179" y="317"/>
                </a:cxn>
                <a:cxn ang="0">
                  <a:pos x="157" y="277"/>
                </a:cxn>
                <a:cxn ang="0">
                  <a:pos x="136" y="237"/>
                </a:cxn>
                <a:cxn ang="0">
                  <a:pos x="114" y="196"/>
                </a:cxn>
                <a:cxn ang="0">
                  <a:pos x="92" y="156"/>
                </a:cxn>
                <a:cxn ang="0">
                  <a:pos x="71" y="117"/>
                </a:cxn>
                <a:cxn ang="0">
                  <a:pos x="52" y="81"/>
                </a:cxn>
                <a:cxn ang="0">
                  <a:pos x="35" y="50"/>
                </a:cxn>
                <a:cxn ang="0">
                  <a:pos x="19" y="26"/>
                </a:cxn>
                <a:cxn ang="0">
                  <a:pos x="8" y="9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27"/>
                </a:cxn>
                <a:cxn ang="0">
                  <a:pos x="6" y="54"/>
                </a:cxn>
                <a:cxn ang="0">
                  <a:pos x="10" y="88"/>
                </a:cxn>
                <a:cxn ang="0">
                  <a:pos x="16" y="127"/>
                </a:cxn>
                <a:cxn ang="0">
                  <a:pos x="21" y="169"/>
                </a:cxn>
                <a:cxn ang="0">
                  <a:pos x="28" y="215"/>
                </a:cxn>
                <a:cxn ang="0">
                  <a:pos x="35" y="262"/>
                </a:cxn>
                <a:cxn ang="0">
                  <a:pos x="43" y="308"/>
                </a:cxn>
                <a:cxn ang="0">
                  <a:pos x="51" y="354"/>
                </a:cxn>
                <a:cxn ang="0">
                  <a:pos x="58" y="396"/>
                </a:cxn>
                <a:cxn ang="0">
                  <a:pos x="66" y="435"/>
                </a:cxn>
                <a:cxn ang="0">
                  <a:pos x="72" y="468"/>
                </a:cxn>
                <a:cxn ang="0">
                  <a:pos x="79" y="496"/>
                </a:cxn>
                <a:cxn ang="0">
                  <a:pos x="85" y="514"/>
                </a:cxn>
                <a:cxn ang="0">
                  <a:pos x="91" y="525"/>
                </a:cxn>
                <a:cxn ang="0">
                  <a:pos x="100" y="522"/>
                </a:cxn>
                <a:cxn ang="0">
                  <a:pos x="110" y="517"/>
                </a:cxn>
                <a:cxn ang="0">
                  <a:pos x="120" y="507"/>
                </a:cxn>
                <a:cxn ang="0">
                  <a:pos x="123" y="497"/>
                </a:cxn>
                <a:cxn ang="0">
                  <a:pos x="123" y="483"/>
                </a:cxn>
                <a:cxn ang="0">
                  <a:pos x="122" y="468"/>
                </a:cxn>
                <a:cxn ang="0">
                  <a:pos x="120" y="457"/>
                </a:cxn>
                <a:cxn ang="0">
                  <a:pos x="118" y="444"/>
                </a:cxn>
                <a:cxn ang="0">
                  <a:pos x="113" y="431"/>
                </a:cxn>
                <a:cxn ang="0">
                  <a:pos x="110" y="417"/>
                </a:cxn>
                <a:cxn ang="0">
                  <a:pos x="105" y="402"/>
                </a:cxn>
                <a:cxn ang="0">
                  <a:pos x="103" y="389"/>
                </a:cxn>
                <a:cxn ang="0">
                  <a:pos x="102" y="378"/>
                </a:cxn>
                <a:cxn ang="0">
                  <a:pos x="103" y="367"/>
                </a:cxn>
                <a:cxn ang="0">
                  <a:pos x="104" y="358"/>
                </a:cxn>
                <a:cxn ang="0">
                  <a:pos x="110" y="348"/>
                </a:cxn>
                <a:cxn ang="0">
                  <a:pos x="119" y="347"/>
                </a:cxn>
                <a:cxn ang="0">
                  <a:pos x="130" y="354"/>
                </a:cxn>
                <a:cxn ang="0">
                  <a:pos x="143" y="367"/>
                </a:cxn>
                <a:cxn ang="0">
                  <a:pos x="150" y="379"/>
                </a:cxn>
                <a:cxn ang="0">
                  <a:pos x="157" y="394"/>
                </a:cxn>
                <a:cxn ang="0">
                  <a:pos x="166" y="410"/>
                </a:cxn>
                <a:cxn ang="0">
                  <a:pos x="175" y="425"/>
                </a:cxn>
                <a:cxn ang="0">
                  <a:pos x="183" y="437"/>
                </a:cxn>
                <a:cxn ang="0">
                  <a:pos x="193" y="450"/>
                </a:cxn>
                <a:cxn ang="0">
                  <a:pos x="208" y="461"/>
                </a:cxn>
                <a:cxn ang="0">
                  <a:pos x="222" y="466"/>
                </a:cxn>
                <a:cxn ang="0">
                  <a:pos x="233" y="465"/>
                </a:cxn>
                <a:cxn ang="0">
                  <a:pos x="245" y="456"/>
                </a:cxn>
                <a:cxn ang="0">
                  <a:pos x="246" y="446"/>
                </a:cxn>
              </a:cxnLst>
              <a:rect l="0" t="0" r="r" b="b"/>
              <a:pathLst>
                <a:path w="247" h="525">
                  <a:moveTo>
                    <a:pt x="246" y="446"/>
                  </a:moveTo>
                  <a:lnTo>
                    <a:pt x="246" y="446"/>
                  </a:lnTo>
                  <a:lnTo>
                    <a:pt x="246" y="445"/>
                  </a:lnTo>
                  <a:lnTo>
                    <a:pt x="244" y="443"/>
                  </a:lnTo>
                  <a:lnTo>
                    <a:pt x="244" y="441"/>
                  </a:lnTo>
                  <a:lnTo>
                    <a:pt x="242" y="438"/>
                  </a:lnTo>
                  <a:lnTo>
                    <a:pt x="241" y="435"/>
                  </a:lnTo>
                  <a:lnTo>
                    <a:pt x="238" y="431"/>
                  </a:lnTo>
                  <a:lnTo>
                    <a:pt x="237" y="428"/>
                  </a:lnTo>
                  <a:lnTo>
                    <a:pt x="234" y="422"/>
                  </a:lnTo>
                  <a:lnTo>
                    <a:pt x="232" y="418"/>
                  </a:lnTo>
                  <a:lnTo>
                    <a:pt x="228" y="412"/>
                  </a:lnTo>
                  <a:lnTo>
                    <a:pt x="225" y="406"/>
                  </a:lnTo>
                  <a:lnTo>
                    <a:pt x="222" y="398"/>
                  </a:lnTo>
                  <a:lnTo>
                    <a:pt x="218" y="393"/>
                  </a:lnTo>
                  <a:lnTo>
                    <a:pt x="214" y="386"/>
                  </a:lnTo>
                  <a:lnTo>
                    <a:pt x="211" y="378"/>
                  </a:lnTo>
                  <a:lnTo>
                    <a:pt x="206" y="370"/>
                  </a:lnTo>
                  <a:lnTo>
                    <a:pt x="202" y="362"/>
                  </a:lnTo>
                  <a:lnTo>
                    <a:pt x="197" y="354"/>
                  </a:lnTo>
                  <a:lnTo>
                    <a:pt x="194" y="345"/>
                  </a:lnTo>
                  <a:lnTo>
                    <a:pt x="188" y="335"/>
                  </a:lnTo>
                  <a:lnTo>
                    <a:pt x="184" y="326"/>
                  </a:lnTo>
                  <a:lnTo>
                    <a:pt x="179" y="317"/>
                  </a:lnTo>
                  <a:lnTo>
                    <a:pt x="174" y="308"/>
                  </a:lnTo>
                  <a:lnTo>
                    <a:pt x="169" y="298"/>
                  </a:lnTo>
                  <a:lnTo>
                    <a:pt x="163" y="287"/>
                  </a:lnTo>
                  <a:lnTo>
                    <a:pt x="157" y="277"/>
                  </a:lnTo>
                  <a:lnTo>
                    <a:pt x="153" y="268"/>
                  </a:lnTo>
                  <a:lnTo>
                    <a:pt x="148" y="258"/>
                  </a:lnTo>
                  <a:lnTo>
                    <a:pt x="142" y="247"/>
                  </a:lnTo>
                  <a:lnTo>
                    <a:pt x="136" y="237"/>
                  </a:lnTo>
                  <a:lnTo>
                    <a:pt x="132" y="227"/>
                  </a:lnTo>
                  <a:lnTo>
                    <a:pt x="125" y="216"/>
                  </a:lnTo>
                  <a:lnTo>
                    <a:pt x="120" y="206"/>
                  </a:lnTo>
                  <a:lnTo>
                    <a:pt x="114" y="196"/>
                  </a:lnTo>
                  <a:lnTo>
                    <a:pt x="109" y="185"/>
                  </a:lnTo>
                  <a:lnTo>
                    <a:pt x="103" y="175"/>
                  </a:lnTo>
                  <a:lnTo>
                    <a:pt x="98" y="165"/>
                  </a:lnTo>
                  <a:lnTo>
                    <a:pt x="92" y="156"/>
                  </a:lnTo>
                  <a:lnTo>
                    <a:pt x="88" y="145"/>
                  </a:lnTo>
                  <a:lnTo>
                    <a:pt x="82" y="135"/>
                  </a:lnTo>
                  <a:lnTo>
                    <a:pt x="77" y="125"/>
                  </a:lnTo>
                  <a:lnTo>
                    <a:pt x="71" y="117"/>
                  </a:lnTo>
                  <a:lnTo>
                    <a:pt x="66" y="108"/>
                  </a:lnTo>
                  <a:lnTo>
                    <a:pt x="61" y="98"/>
                  </a:lnTo>
                  <a:lnTo>
                    <a:pt x="57" y="89"/>
                  </a:lnTo>
                  <a:lnTo>
                    <a:pt x="52" y="81"/>
                  </a:lnTo>
                  <a:lnTo>
                    <a:pt x="48" y="73"/>
                  </a:lnTo>
                  <a:lnTo>
                    <a:pt x="42" y="66"/>
                  </a:lnTo>
                  <a:lnTo>
                    <a:pt x="38" y="58"/>
                  </a:lnTo>
                  <a:lnTo>
                    <a:pt x="35" y="50"/>
                  </a:lnTo>
                  <a:lnTo>
                    <a:pt x="30" y="43"/>
                  </a:lnTo>
                  <a:lnTo>
                    <a:pt x="27" y="37"/>
                  </a:lnTo>
                  <a:lnTo>
                    <a:pt x="22" y="32"/>
                  </a:lnTo>
                  <a:lnTo>
                    <a:pt x="19" y="26"/>
                  </a:lnTo>
                  <a:lnTo>
                    <a:pt x="17" y="22"/>
                  </a:lnTo>
                  <a:lnTo>
                    <a:pt x="14" y="17"/>
                  </a:lnTo>
                  <a:lnTo>
                    <a:pt x="10" y="13"/>
                  </a:lnTo>
                  <a:lnTo>
                    <a:pt x="8" y="9"/>
                  </a:lnTo>
                  <a:lnTo>
                    <a:pt x="6" y="7"/>
                  </a:lnTo>
                  <a:lnTo>
                    <a:pt x="4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1" y="22"/>
                  </a:lnTo>
                  <a:lnTo>
                    <a:pt x="2" y="27"/>
                  </a:lnTo>
                  <a:lnTo>
                    <a:pt x="4" y="33"/>
                  </a:lnTo>
                  <a:lnTo>
                    <a:pt x="4" y="40"/>
                  </a:lnTo>
                  <a:lnTo>
                    <a:pt x="4" y="47"/>
                  </a:lnTo>
                  <a:lnTo>
                    <a:pt x="6" y="54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9" y="79"/>
                  </a:lnTo>
                  <a:lnTo>
                    <a:pt x="10" y="88"/>
                  </a:lnTo>
                  <a:lnTo>
                    <a:pt x="11" y="98"/>
                  </a:lnTo>
                  <a:lnTo>
                    <a:pt x="12" y="106"/>
                  </a:lnTo>
                  <a:lnTo>
                    <a:pt x="14" y="117"/>
                  </a:lnTo>
                  <a:lnTo>
                    <a:pt x="16" y="127"/>
                  </a:lnTo>
                  <a:lnTo>
                    <a:pt x="16" y="137"/>
                  </a:lnTo>
                  <a:lnTo>
                    <a:pt x="17" y="148"/>
                  </a:lnTo>
                  <a:lnTo>
                    <a:pt x="19" y="159"/>
                  </a:lnTo>
                  <a:lnTo>
                    <a:pt x="21" y="169"/>
                  </a:lnTo>
                  <a:lnTo>
                    <a:pt x="23" y="181"/>
                  </a:lnTo>
                  <a:lnTo>
                    <a:pt x="25" y="192"/>
                  </a:lnTo>
                  <a:lnTo>
                    <a:pt x="26" y="204"/>
                  </a:lnTo>
                  <a:lnTo>
                    <a:pt x="28" y="215"/>
                  </a:lnTo>
                  <a:lnTo>
                    <a:pt x="30" y="227"/>
                  </a:lnTo>
                  <a:lnTo>
                    <a:pt x="31" y="238"/>
                  </a:lnTo>
                  <a:lnTo>
                    <a:pt x="33" y="251"/>
                  </a:lnTo>
                  <a:lnTo>
                    <a:pt x="35" y="262"/>
                  </a:lnTo>
                  <a:lnTo>
                    <a:pt x="38" y="274"/>
                  </a:lnTo>
                  <a:lnTo>
                    <a:pt x="39" y="286"/>
                  </a:lnTo>
                  <a:lnTo>
                    <a:pt x="41" y="298"/>
                  </a:lnTo>
                  <a:lnTo>
                    <a:pt x="43" y="308"/>
                  </a:lnTo>
                  <a:lnTo>
                    <a:pt x="45" y="319"/>
                  </a:lnTo>
                  <a:lnTo>
                    <a:pt x="47" y="331"/>
                  </a:lnTo>
                  <a:lnTo>
                    <a:pt x="49" y="342"/>
                  </a:lnTo>
                  <a:lnTo>
                    <a:pt x="51" y="354"/>
                  </a:lnTo>
                  <a:lnTo>
                    <a:pt x="53" y="365"/>
                  </a:lnTo>
                  <a:lnTo>
                    <a:pt x="54" y="375"/>
                  </a:lnTo>
                  <a:lnTo>
                    <a:pt x="57" y="386"/>
                  </a:lnTo>
                  <a:lnTo>
                    <a:pt x="58" y="396"/>
                  </a:lnTo>
                  <a:lnTo>
                    <a:pt x="60" y="406"/>
                  </a:lnTo>
                  <a:lnTo>
                    <a:pt x="62" y="415"/>
                  </a:lnTo>
                  <a:lnTo>
                    <a:pt x="64" y="426"/>
                  </a:lnTo>
                  <a:lnTo>
                    <a:pt x="66" y="435"/>
                  </a:lnTo>
                  <a:lnTo>
                    <a:pt x="68" y="444"/>
                  </a:lnTo>
                  <a:lnTo>
                    <a:pt x="69" y="452"/>
                  </a:lnTo>
                  <a:lnTo>
                    <a:pt x="71" y="460"/>
                  </a:lnTo>
                  <a:lnTo>
                    <a:pt x="72" y="468"/>
                  </a:lnTo>
                  <a:lnTo>
                    <a:pt x="74" y="476"/>
                  </a:lnTo>
                  <a:lnTo>
                    <a:pt x="76" y="483"/>
                  </a:lnTo>
                  <a:lnTo>
                    <a:pt x="78" y="489"/>
                  </a:lnTo>
                  <a:lnTo>
                    <a:pt x="79" y="496"/>
                  </a:lnTo>
                  <a:lnTo>
                    <a:pt x="81" y="501"/>
                  </a:lnTo>
                  <a:lnTo>
                    <a:pt x="82" y="506"/>
                  </a:lnTo>
                  <a:lnTo>
                    <a:pt x="84" y="510"/>
                  </a:lnTo>
                  <a:lnTo>
                    <a:pt x="85" y="514"/>
                  </a:lnTo>
                  <a:lnTo>
                    <a:pt x="87" y="518"/>
                  </a:lnTo>
                  <a:lnTo>
                    <a:pt x="88" y="521"/>
                  </a:lnTo>
                  <a:lnTo>
                    <a:pt x="89" y="524"/>
                  </a:lnTo>
                  <a:lnTo>
                    <a:pt x="91" y="525"/>
                  </a:lnTo>
                  <a:lnTo>
                    <a:pt x="92" y="525"/>
                  </a:lnTo>
                  <a:lnTo>
                    <a:pt x="95" y="525"/>
                  </a:lnTo>
                  <a:lnTo>
                    <a:pt x="98" y="524"/>
                  </a:lnTo>
                  <a:lnTo>
                    <a:pt x="100" y="522"/>
                  </a:lnTo>
                  <a:lnTo>
                    <a:pt x="103" y="521"/>
                  </a:lnTo>
                  <a:lnTo>
                    <a:pt x="105" y="520"/>
                  </a:lnTo>
                  <a:lnTo>
                    <a:pt x="109" y="518"/>
                  </a:lnTo>
                  <a:lnTo>
                    <a:pt x="110" y="517"/>
                  </a:lnTo>
                  <a:lnTo>
                    <a:pt x="113" y="516"/>
                  </a:lnTo>
                  <a:lnTo>
                    <a:pt x="117" y="513"/>
                  </a:lnTo>
                  <a:lnTo>
                    <a:pt x="119" y="509"/>
                  </a:lnTo>
                  <a:lnTo>
                    <a:pt x="120" y="507"/>
                  </a:lnTo>
                  <a:lnTo>
                    <a:pt x="122" y="506"/>
                  </a:lnTo>
                  <a:lnTo>
                    <a:pt x="122" y="502"/>
                  </a:lnTo>
                  <a:lnTo>
                    <a:pt x="123" y="500"/>
                  </a:lnTo>
                  <a:lnTo>
                    <a:pt x="123" y="497"/>
                  </a:lnTo>
                  <a:lnTo>
                    <a:pt x="124" y="493"/>
                  </a:lnTo>
                  <a:lnTo>
                    <a:pt x="124" y="490"/>
                  </a:lnTo>
                  <a:lnTo>
                    <a:pt x="124" y="486"/>
                  </a:lnTo>
                  <a:lnTo>
                    <a:pt x="123" y="483"/>
                  </a:lnTo>
                  <a:lnTo>
                    <a:pt x="123" y="480"/>
                  </a:lnTo>
                  <a:lnTo>
                    <a:pt x="123" y="475"/>
                  </a:lnTo>
                  <a:lnTo>
                    <a:pt x="123" y="470"/>
                  </a:lnTo>
                  <a:lnTo>
                    <a:pt x="122" y="468"/>
                  </a:lnTo>
                  <a:lnTo>
                    <a:pt x="122" y="465"/>
                  </a:lnTo>
                  <a:lnTo>
                    <a:pt x="122" y="462"/>
                  </a:lnTo>
                  <a:lnTo>
                    <a:pt x="121" y="460"/>
                  </a:lnTo>
                  <a:lnTo>
                    <a:pt x="120" y="457"/>
                  </a:lnTo>
                  <a:lnTo>
                    <a:pt x="120" y="453"/>
                  </a:lnTo>
                  <a:lnTo>
                    <a:pt x="119" y="451"/>
                  </a:lnTo>
                  <a:lnTo>
                    <a:pt x="119" y="448"/>
                  </a:lnTo>
                  <a:lnTo>
                    <a:pt x="118" y="444"/>
                  </a:lnTo>
                  <a:lnTo>
                    <a:pt x="117" y="441"/>
                  </a:lnTo>
                  <a:lnTo>
                    <a:pt x="115" y="437"/>
                  </a:lnTo>
                  <a:lnTo>
                    <a:pt x="115" y="435"/>
                  </a:lnTo>
                  <a:lnTo>
                    <a:pt x="113" y="431"/>
                  </a:lnTo>
                  <a:lnTo>
                    <a:pt x="113" y="428"/>
                  </a:lnTo>
                  <a:lnTo>
                    <a:pt x="112" y="425"/>
                  </a:lnTo>
                  <a:lnTo>
                    <a:pt x="112" y="421"/>
                  </a:lnTo>
                  <a:lnTo>
                    <a:pt x="110" y="417"/>
                  </a:lnTo>
                  <a:lnTo>
                    <a:pt x="109" y="412"/>
                  </a:lnTo>
                  <a:lnTo>
                    <a:pt x="108" y="409"/>
                  </a:lnTo>
                  <a:lnTo>
                    <a:pt x="107" y="405"/>
                  </a:lnTo>
                  <a:lnTo>
                    <a:pt x="105" y="402"/>
                  </a:lnTo>
                  <a:lnTo>
                    <a:pt x="105" y="398"/>
                  </a:lnTo>
                  <a:lnTo>
                    <a:pt x="104" y="395"/>
                  </a:lnTo>
                  <a:lnTo>
                    <a:pt x="104" y="393"/>
                  </a:lnTo>
                  <a:lnTo>
                    <a:pt x="103" y="389"/>
                  </a:lnTo>
                  <a:lnTo>
                    <a:pt x="103" y="386"/>
                  </a:lnTo>
                  <a:lnTo>
                    <a:pt x="103" y="382"/>
                  </a:lnTo>
                  <a:lnTo>
                    <a:pt x="103" y="380"/>
                  </a:lnTo>
                  <a:lnTo>
                    <a:pt x="102" y="378"/>
                  </a:lnTo>
                  <a:lnTo>
                    <a:pt x="102" y="375"/>
                  </a:lnTo>
                  <a:lnTo>
                    <a:pt x="102" y="373"/>
                  </a:lnTo>
                  <a:lnTo>
                    <a:pt x="103" y="370"/>
                  </a:lnTo>
                  <a:lnTo>
                    <a:pt x="103" y="367"/>
                  </a:lnTo>
                  <a:lnTo>
                    <a:pt x="103" y="365"/>
                  </a:lnTo>
                  <a:lnTo>
                    <a:pt x="103" y="363"/>
                  </a:lnTo>
                  <a:lnTo>
                    <a:pt x="103" y="362"/>
                  </a:lnTo>
                  <a:lnTo>
                    <a:pt x="104" y="358"/>
                  </a:lnTo>
                  <a:lnTo>
                    <a:pt x="105" y="355"/>
                  </a:lnTo>
                  <a:lnTo>
                    <a:pt x="107" y="351"/>
                  </a:lnTo>
                  <a:lnTo>
                    <a:pt x="109" y="350"/>
                  </a:lnTo>
                  <a:lnTo>
                    <a:pt x="110" y="348"/>
                  </a:lnTo>
                  <a:lnTo>
                    <a:pt x="112" y="348"/>
                  </a:lnTo>
                  <a:lnTo>
                    <a:pt x="113" y="347"/>
                  </a:lnTo>
                  <a:lnTo>
                    <a:pt x="117" y="347"/>
                  </a:lnTo>
                  <a:lnTo>
                    <a:pt x="119" y="347"/>
                  </a:lnTo>
                  <a:lnTo>
                    <a:pt x="122" y="348"/>
                  </a:lnTo>
                  <a:lnTo>
                    <a:pt x="124" y="349"/>
                  </a:lnTo>
                  <a:lnTo>
                    <a:pt x="126" y="351"/>
                  </a:lnTo>
                  <a:lnTo>
                    <a:pt x="130" y="354"/>
                  </a:lnTo>
                  <a:lnTo>
                    <a:pt x="134" y="357"/>
                  </a:lnTo>
                  <a:lnTo>
                    <a:pt x="136" y="361"/>
                  </a:lnTo>
                  <a:lnTo>
                    <a:pt x="141" y="365"/>
                  </a:lnTo>
                  <a:lnTo>
                    <a:pt x="143" y="367"/>
                  </a:lnTo>
                  <a:lnTo>
                    <a:pt x="144" y="370"/>
                  </a:lnTo>
                  <a:lnTo>
                    <a:pt x="146" y="373"/>
                  </a:lnTo>
                  <a:lnTo>
                    <a:pt x="149" y="377"/>
                  </a:lnTo>
                  <a:lnTo>
                    <a:pt x="150" y="379"/>
                  </a:lnTo>
                  <a:lnTo>
                    <a:pt x="152" y="382"/>
                  </a:lnTo>
                  <a:lnTo>
                    <a:pt x="154" y="386"/>
                  </a:lnTo>
                  <a:lnTo>
                    <a:pt x="156" y="390"/>
                  </a:lnTo>
                  <a:lnTo>
                    <a:pt x="157" y="394"/>
                  </a:lnTo>
                  <a:lnTo>
                    <a:pt x="161" y="397"/>
                  </a:lnTo>
                  <a:lnTo>
                    <a:pt x="163" y="401"/>
                  </a:lnTo>
                  <a:lnTo>
                    <a:pt x="165" y="406"/>
                  </a:lnTo>
                  <a:lnTo>
                    <a:pt x="166" y="410"/>
                  </a:lnTo>
                  <a:lnTo>
                    <a:pt x="170" y="414"/>
                  </a:lnTo>
                  <a:lnTo>
                    <a:pt x="171" y="418"/>
                  </a:lnTo>
                  <a:lnTo>
                    <a:pt x="173" y="421"/>
                  </a:lnTo>
                  <a:lnTo>
                    <a:pt x="175" y="425"/>
                  </a:lnTo>
                  <a:lnTo>
                    <a:pt x="177" y="428"/>
                  </a:lnTo>
                  <a:lnTo>
                    <a:pt x="179" y="431"/>
                  </a:lnTo>
                  <a:lnTo>
                    <a:pt x="181" y="435"/>
                  </a:lnTo>
                  <a:lnTo>
                    <a:pt x="183" y="437"/>
                  </a:lnTo>
                  <a:lnTo>
                    <a:pt x="185" y="440"/>
                  </a:lnTo>
                  <a:lnTo>
                    <a:pt x="187" y="443"/>
                  </a:lnTo>
                  <a:lnTo>
                    <a:pt x="188" y="445"/>
                  </a:lnTo>
                  <a:lnTo>
                    <a:pt x="193" y="450"/>
                  </a:lnTo>
                  <a:lnTo>
                    <a:pt x="197" y="453"/>
                  </a:lnTo>
                  <a:lnTo>
                    <a:pt x="201" y="457"/>
                  </a:lnTo>
                  <a:lnTo>
                    <a:pt x="205" y="459"/>
                  </a:lnTo>
                  <a:lnTo>
                    <a:pt x="208" y="461"/>
                  </a:lnTo>
                  <a:lnTo>
                    <a:pt x="212" y="464"/>
                  </a:lnTo>
                  <a:lnTo>
                    <a:pt x="215" y="465"/>
                  </a:lnTo>
                  <a:lnTo>
                    <a:pt x="218" y="466"/>
                  </a:lnTo>
                  <a:lnTo>
                    <a:pt x="222" y="466"/>
                  </a:lnTo>
                  <a:lnTo>
                    <a:pt x="225" y="467"/>
                  </a:lnTo>
                  <a:lnTo>
                    <a:pt x="228" y="467"/>
                  </a:lnTo>
                  <a:lnTo>
                    <a:pt x="231" y="466"/>
                  </a:lnTo>
                  <a:lnTo>
                    <a:pt x="233" y="465"/>
                  </a:lnTo>
                  <a:lnTo>
                    <a:pt x="236" y="465"/>
                  </a:lnTo>
                  <a:lnTo>
                    <a:pt x="239" y="461"/>
                  </a:lnTo>
                  <a:lnTo>
                    <a:pt x="243" y="460"/>
                  </a:lnTo>
                  <a:lnTo>
                    <a:pt x="245" y="456"/>
                  </a:lnTo>
                  <a:lnTo>
                    <a:pt x="246" y="453"/>
                  </a:lnTo>
                  <a:lnTo>
                    <a:pt x="247" y="450"/>
                  </a:lnTo>
                  <a:lnTo>
                    <a:pt x="246" y="446"/>
                  </a:lnTo>
                  <a:lnTo>
                    <a:pt x="246" y="44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5" name="Freeform 178"/>
            <p:cNvSpPr>
              <a:spLocks/>
            </p:cNvSpPr>
            <p:nvPr/>
          </p:nvSpPr>
          <p:spPr bwMode="auto">
            <a:xfrm>
              <a:off x="3413" y="1534"/>
              <a:ext cx="685" cy="354"/>
            </a:xfrm>
            <a:custGeom>
              <a:avLst/>
              <a:gdLst/>
              <a:ahLst/>
              <a:cxnLst>
                <a:cxn ang="0">
                  <a:pos x="481" y="40"/>
                </a:cxn>
                <a:cxn ang="0">
                  <a:pos x="468" y="38"/>
                </a:cxn>
                <a:cxn ang="0">
                  <a:pos x="446" y="36"/>
                </a:cxn>
                <a:cxn ang="0">
                  <a:pos x="419" y="34"/>
                </a:cxn>
                <a:cxn ang="0">
                  <a:pos x="384" y="29"/>
                </a:cxn>
                <a:cxn ang="0">
                  <a:pos x="346" y="26"/>
                </a:cxn>
                <a:cxn ang="0">
                  <a:pos x="303" y="21"/>
                </a:cxn>
                <a:cxn ang="0">
                  <a:pos x="259" y="17"/>
                </a:cxn>
                <a:cxn ang="0">
                  <a:pos x="215" y="13"/>
                </a:cxn>
                <a:cxn ang="0">
                  <a:pos x="171" y="9"/>
                </a:cxn>
                <a:cxn ang="0">
                  <a:pos x="130" y="5"/>
                </a:cxn>
                <a:cxn ang="0">
                  <a:pos x="92" y="3"/>
                </a:cxn>
                <a:cxn ang="0">
                  <a:pos x="58" y="1"/>
                </a:cxn>
                <a:cxn ang="0">
                  <a:pos x="30" y="0"/>
                </a:cxn>
                <a:cxn ang="0">
                  <a:pos x="11" y="0"/>
                </a:cxn>
                <a:cxn ang="0">
                  <a:pos x="0" y="1"/>
                </a:cxn>
                <a:cxn ang="0">
                  <a:pos x="4" y="6"/>
                </a:cxn>
                <a:cxn ang="0">
                  <a:pos x="21" y="17"/>
                </a:cxn>
                <a:cxn ang="0">
                  <a:pos x="44" y="30"/>
                </a:cxn>
                <a:cxn ang="0">
                  <a:pos x="73" y="46"/>
                </a:cxn>
                <a:cxn ang="0">
                  <a:pos x="107" y="66"/>
                </a:cxn>
                <a:cxn ang="0">
                  <a:pos x="145" y="85"/>
                </a:cxn>
                <a:cxn ang="0">
                  <a:pos x="184" y="107"/>
                </a:cxn>
                <a:cxn ang="0">
                  <a:pos x="225" y="129"/>
                </a:cxn>
                <a:cxn ang="0">
                  <a:pos x="266" y="149"/>
                </a:cxn>
                <a:cxn ang="0">
                  <a:pos x="306" y="169"/>
                </a:cxn>
                <a:cxn ang="0">
                  <a:pos x="342" y="187"/>
                </a:cxn>
                <a:cxn ang="0">
                  <a:pos x="377" y="202"/>
                </a:cxn>
                <a:cxn ang="0">
                  <a:pos x="406" y="215"/>
                </a:cxn>
                <a:cxn ang="0">
                  <a:pos x="430" y="223"/>
                </a:cxn>
                <a:cxn ang="0">
                  <a:pos x="447" y="225"/>
                </a:cxn>
                <a:cxn ang="0">
                  <a:pos x="456" y="223"/>
                </a:cxn>
                <a:cxn ang="0">
                  <a:pos x="461" y="211"/>
                </a:cxn>
                <a:cxn ang="0">
                  <a:pos x="462" y="201"/>
                </a:cxn>
                <a:cxn ang="0">
                  <a:pos x="461" y="191"/>
                </a:cxn>
                <a:cxn ang="0">
                  <a:pos x="454" y="177"/>
                </a:cxn>
                <a:cxn ang="0">
                  <a:pos x="443" y="168"/>
                </a:cxn>
                <a:cxn ang="0">
                  <a:pos x="430" y="161"/>
                </a:cxn>
                <a:cxn ang="0">
                  <a:pos x="421" y="156"/>
                </a:cxn>
                <a:cxn ang="0">
                  <a:pos x="410" y="152"/>
                </a:cxn>
                <a:cxn ang="0">
                  <a:pos x="398" y="148"/>
                </a:cxn>
                <a:cxn ang="0">
                  <a:pos x="383" y="144"/>
                </a:cxn>
                <a:cxn ang="0">
                  <a:pos x="371" y="138"/>
                </a:cxn>
                <a:cxn ang="0">
                  <a:pos x="359" y="132"/>
                </a:cxn>
                <a:cxn ang="0">
                  <a:pos x="348" y="127"/>
                </a:cxn>
                <a:cxn ang="0">
                  <a:pos x="334" y="114"/>
                </a:cxn>
                <a:cxn ang="0">
                  <a:pos x="331" y="105"/>
                </a:cxn>
                <a:cxn ang="0">
                  <a:pos x="334" y="95"/>
                </a:cxn>
                <a:cxn ang="0">
                  <a:pos x="344" y="90"/>
                </a:cxn>
                <a:cxn ang="0">
                  <a:pos x="353" y="88"/>
                </a:cxn>
                <a:cxn ang="0">
                  <a:pos x="364" y="87"/>
                </a:cxn>
                <a:cxn ang="0">
                  <a:pos x="377" y="87"/>
                </a:cxn>
                <a:cxn ang="0">
                  <a:pos x="393" y="88"/>
                </a:cxn>
                <a:cxn ang="0">
                  <a:pos x="411" y="90"/>
                </a:cxn>
                <a:cxn ang="0">
                  <a:pos x="426" y="91"/>
                </a:cxn>
                <a:cxn ang="0">
                  <a:pos x="441" y="91"/>
                </a:cxn>
                <a:cxn ang="0">
                  <a:pos x="453" y="89"/>
                </a:cxn>
                <a:cxn ang="0">
                  <a:pos x="466" y="85"/>
                </a:cxn>
                <a:cxn ang="0">
                  <a:pos x="480" y="77"/>
                </a:cxn>
                <a:cxn ang="0">
                  <a:pos x="488" y="69"/>
                </a:cxn>
                <a:cxn ang="0">
                  <a:pos x="492" y="58"/>
                </a:cxn>
                <a:cxn ang="0">
                  <a:pos x="492" y="46"/>
                </a:cxn>
                <a:cxn ang="0">
                  <a:pos x="484" y="41"/>
                </a:cxn>
              </a:cxnLst>
              <a:rect l="0" t="0" r="r" b="b"/>
              <a:pathLst>
                <a:path w="492" h="226">
                  <a:moveTo>
                    <a:pt x="484" y="41"/>
                  </a:moveTo>
                  <a:lnTo>
                    <a:pt x="483" y="41"/>
                  </a:lnTo>
                  <a:lnTo>
                    <a:pt x="483" y="41"/>
                  </a:lnTo>
                  <a:lnTo>
                    <a:pt x="481" y="40"/>
                  </a:lnTo>
                  <a:lnTo>
                    <a:pt x="478" y="40"/>
                  </a:lnTo>
                  <a:lnTo>
                    <a:pt x="475" y="40"/>
                  </a:lnTo>
                  <a:lnTo>
                    <a:pt x="472" y="40"/>
                  </a:lnTo>
                  <a:lnTo>
                    <a:pt x="468" y="38"/>
                  </a:lnTo>
                  <a:lnTo>
                    <a:pt x="464" y="38"/>
                  </a:lnTo>
                  <a:lnTo>
                    <a:pt x="459" y="37"/>
                  </a:lnTo>
                  <a:lnTo>
                    <a:pt x="453" y="36"/>
                  </a:lnTo>
                  <a:lnTo>
                    <a:pt x="446" y="36"/>
                  </a:lnTo>
                  <a:lnTo>
                    <a:pt x="441" y="35"/>
                  </a:lnTo>
                  <a:lnTo>
                    <a:pt x="434" y="35"/>
                  </a:lnTo>
                  <a:lnTo>
                    <a:pt x="426" y="34"/>
                  </a:lnTo>
                  <a:lnTo>
                    <a:pt x="419" y="34"/>
                  </a:lnTo>
                  <a:lnTo>
                    <a:pt x="411" y="33"/>
                  </a:lnTo>
                  <a:lnTo>
                    <a:pt x="402" y="32"/>
                  </a:lnTo>
                  <a:lnTo>
                    <a:pt x="393" y="30"/>
                  </a:lnTo>
                  <a:lnTo>
                    <a:pt x="384" y="29"/>
                  </a:lnTo>
                  <a:lnTo>
                    <a:pt x="375" y="28"/>
                  </a:lnTo>
                  <a:lnTo>
                    <a:pt x="365" y="27"/>
                  </a:lnTo>
                  <a:lnTo>
                    <a:pt x="356" y="27"/>
                  </a:lnTo>
                  <a:lnTo>
                    <a:pt x="346" y="26"/>
                  </a:lnTo>
                  <a:lnTo>
                    <a:pt x="336" y="25"/>
                  </a:lnTo>
                  <a:lnTo>
                    <a:pt x="325" y="24"/>
                  </a:lnTo>
                  <a:lnTo>
                    <a:pt x="315" y="22"/>
                  </a:lnTo>
                  <a:lnTo>
                    <a:pt x="303" y="21"/>
                  </a:lnTo>
                  <a:lnTo>
                    <a:pt x="293" y="20"/>
                  </a:lnTo>
                  <a:lnTo>
                    <a:pt x="282" y="19"/>
                  </a:lnTo>
                  <a:lnTo>
                    <a:pt x="270" y="18"/>
                  </a:lnTo>
                  <a:lnTo>
                    <a:pt x="259" y="17"/>
                  </a:lnTo>
                  <a:lnTo>
                    <a:pt x="249" y="17"/>
                  </a:lnTo>
                  <a:lnTo>
                    <a:pt x="238" y="14"/>
                  </a:lnTo>
                  <a:lnTo>
                    <a:pt x="227" y="13"/>
                  </a:lnTo>
                  <a:lnTo>
                    <a:pt x="215" y="13"/>
                  </a:lnTo>
                  <a:lnTo>
                    <a:pt x="204" y="12"/>
                  </a:lnTo>
                  <a:lnTo>
                    <a:pt x="193" y="11"/>
                  </a:lnTo>
                  <a:lnTo>
                    <a:pt x="183" y="10"/>
                  </a:lnTo>
                  <a:lnTo>
                    <a:pt x="171" y="9"/>
                  </a:lnTo>
                  <a:lnTo>
                    <a:pt x="161" y="8"/>
                  </a:lnTo>
                  <a:lnTo>
                    <a:pt x="150" y="6"/>
                  </a:lnTo>
                  <a:lnTo>
                    <a:pt x="140" y="6"/>
                  </a:lnTo>
                  <a:lnTo>
                    <a:pt x="130" y="5"/>
                  </a:lnTo>
                  <a:lnTo>
                    <a:pt x="121" y="4"/>
                  </a:lnTo>
                  <a:lnTo>
                    <a:pt x="110" y="4"/>
                  </a:lnTo>
                  <a:lnTo>
                    <a:pt x="101" y="3"/>
                  </a:lnTo>
                  <a:lnTo>
                    <a:pt x="92" y="3"/>
                  </a:lnTo>
                  <a:lnTo>
                    <a:pt x="83" y="3"/>
                  </a:lnTo>
                  <a:lnTo>
                    <a:pt x="74" y="2"/>
                  </a:lnTo>
                  <a:lnTo>
                    <a:pt x="66" y="1"/>
                  </a:lnTo>
                  <a:lnTo>
                    <a:pt x="58" y="1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4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7" y="13"/>
                  </a:lnTo>
                  <a:lnTo>
                    <a:pt x="21" y="17"/>
                  </a:lnTo>
                  <a:lnTo>
                    <a:pt x="27" y="20"/>
                  </a:lnTo>
                  <a:lnTo>
                    <a:pt x="32" y="24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52" y="34"/>
                  </a:lnTo>
                  <a:lnTo>
                    <a:pt x="58" y="38"/>
                  </a:lnTo>
                  <a:lnTo>
                    <a:pt x="66" y="43"/>
                  </a:lnTo>
                  <a:lnTo>
                    <a:pt x="73" y="46"/>
                  </a:lnTo>
                  <a:lnTo>
                    <a:pt x="82" y="52"/>
                  </a:lnTo>
                  <a:lnTo>
                    <a:pt x="90" y="56"/>
                  </a:lnTo>
                  <a:lnTo>
                    <a:pt x="99" y="60"/>
                  </a:lnTo>
                  <a:lnTo>
                    <a:pt x="107" y="66"/>
                  </a:lnTo>
                  <a:lnTo>
                    <a:pt x="117" y="71"/>
                  </a:lnTo>
                  <a:lnTo>
                    <a:pt x="125" y="75"/>
                  </a:lnTo>
                  <a:lnTo>
                    <a:pt x="135" y="81"/>
                  </a:lnTo>
                  <a:lnTo>
                    <a:pt x="145" y="85"/>
                  </a:lnTo>
                  <a:lnTo>
                    <a:pt x="155" y="91"/>
                  </a:lnTo>
                  <a:lnTo>
                    <a:pt x="164" y="97"/>
                  </a:lnTo>
                  <a:lnTo>
                    <a:pt x="174" y="103"/>
                  </a:lnTo>
                  <a:lnTo>
                    <a:pt x="184" y="107"/>
                  </a:lnTo>
                  <a:lnTo>
                    <a:pt x="195" y="113"/>
                  </a:lnTo>
                  <a:lnTo>
                    <a:pt x="205" y="119"/>
                  </a:lnTo>
                  <a:lnTo>
                    <a:pt x="215" y="123"/>
                  </a:lnTo>
                  <a:lnTo>
                    <a:pt x="225" y="129"/>
                  </a:lnTo>
                  <a:lnTo>
                    <a:pt x="236" y="135"/>
                  </a:lnTo>
                  <a:lnTo>
                    <a:pt x="246" y="139"/>
                  </a:lnTo>
                  <a:lnTo>
                    <a:pt x="256" y="145"/>
                  </a:lnTo>
                  <a:lnTo>
                    <a:pt x="266" y="149"/>
                  </a:lnTo>
                  <a:lnTo>
                    <a:pt x="276" y="155"/>
                  </a:lnTo>
                  <a:lnTo>
                    <a:pt x="286" y="160"/>
                  </a:lnTo>
                  <a:lnTo>
                    <a:pt x="296" y="164"/>
                  </a:lnTo>
                  <a:lnTo>
                    <a:pt x="306" y="169"/>
                  </a:lnTo>
                  <a:lnTo>
                    <a:pt x="316" y="174"/>
                  </a:lnTo>
                  <a:lnTo>
                    <a:pt x="325" y="179"/>
                  </a:lnTo>
                  <a:lnTo>
                    <a:pt x="334" y="183"/>
                  </a:lnTo>
                  <a:lnTo>
                    <a:pt x="342" y="187"/>
                  </a:lnTo>
                  <a:lnTo>
                    <a:pt x="352" y="192"/>
                  </a:lnTo>
                  <a:lnTo>
                    <a:pt x="361" y="195"/>
                  </a:lnTo>
                  <a:lnTo>
                    <a:pt x="369" y="199"/>
                  </a:lnTo>
                  <a:lnTo>
                    <a:pt x="377" y="202"/>
                  </a:lnTo>
                  <a:lnTo>
                    <a:pt x="385" y="206"/>
                  </a:lnTo>
                  <a:lnTo>
                    <a:pt x="393" y="209"/>
                  </a:lnTo>
                  <a:lnTo>
                    <a:pt x="400" y="211"/>
                  </a:lnTo>
                  <a:lnTo>
                    <a:pt x="406" y="215"/>
                  </a:lnTo>
                  <a:lnTo>
                    <a:pt x="413" y="217"/>
                  </a:lnTo>
                  <a:lnTo>
                    <a:pt x="420" y="218"/>
                  </a:lnTo>
                  <a:lnTo>
                    <a:pt x="425" y="220"/>
                  </a:lnTo>
                  <a:lnTo>
                    <a:pt x="430" y="223"/>
                  </a:lnTo>
                  <a:lnTo>
                    <a:pt x="436" y="224"/>
                  </a:lnTo>
                  <a:lnTo>
                    <a:pt x="440" y="224"/>
                  </a:lnTo>
                  <a:lnTo>
                    <a:pt x="444" y="225"/>
                  </a:lnTo>
                  <a:lnTo>
                    <a:pt x="447" y="225"/>
                  </a:lnTo>
                  <a:lnTo>
                    <a:pt x="451" y="226"/>
                  </a:lnTo>
                  <a:lnTo>
                    <a:pt x="453" y="224"/>
                  </a:lnTo>
                  <a:lnTo>
                    <a:pt x="455" y="224"/>
                  </a:lnTo>
                  <a:lnTo>
                    <a:pt x="456" y="223"/>
                  </a:lnTo>
                  <a:lnTo>
                    <a:pt x="457" y="223"/>
                  </a:lnTo>
                  <a:lnTo>
                    <a:pt x="459" y="218"/>
                  </a:lnTo>
                  <a:lnTo>
                    <a:pt x="459" y="215"/>
                  </a:lnTo>
                  <a:lnTo>
                    <a:pt x="461" y="211"/>
                  </a:lnTo>
                  <a:lnTo>
                    <a:pt x="461" y="209"/>
                  </a:lnTo>
                  <a:lnTo>
                    <a:pt x="461" y="206"/>
                  </a:lnTo>
                  <a:lnTo>
                    <a:pt x="462" y="203"/>
                  </a:lnTo>
                  <a:lnTo>
                    <a:pt x="462" y="201"/>
                  </a:lnTo>
                  <a:lnTo>
                    <a:pt x="462" y="198"/>
                  </a:lnTo>
                  <a:lnTo>
                    <a:pt x="462" y="195"/>
                  </a:lnTo>
                  <a:lnTo>
                    <a:pt x="462" y="192"/>
                  </a:lnTo>
                  <a:lnTo>
                    <a:pt x="461" y="191"/>
                  </a:lnTo>
                  <a:lnTo>
                    <a:pt x="461" y="187"/>
                  </a:lnTo>
                  <a:lnTo>
                    <a:pt x="459" y="183"/>
                  </a:lnTo>
                  <a:lnTo>
                    <a:pt x="455" y="179"/>
                  </a:lnTo>
                  <a:lnTo>
                    <a:pt x="454" y="177"/>
                  </a:lnTo>
                  <a:lnTo>
                    <a:pt x="452" y="175"/>
                  </a:lnTo>
                  <a:lnTo>
                    <a:pt x="449" y="172"/>
                  </a:lnTo>
                  <a:lnTo>
                    <a:pt x="446" y="170"/>
                  </a:lnTo>
                  <a:lnTo>
                    <a:pt x="443" y="168"/>
                  </a:lnTo>
                  <a:lnTo>
                    <a:pt x="440" y="167"/>
                  </a:lnTo>
                  <a:lnTo>
                    <a:pt x="436" y="164"/>
                  </a:lnTo>
                  <a:lnTo>
                    <a:pt x="433" y="162"/>
                  </a:lnTo>
                  <a:lnTo>
                    <a:pt x="430" y="161"/>
                  </a:lnTo>
                  <a:lnTo>
                    <a:pt x="428" y="160"/>
                  </a:lnTo>
                  <a:lnTo>
                    <a:pt x="425" y="159"/>
                  </a:lnTo>
                  <a:lnTo>
                    <a:pt x="423" y="159"/>
                  </a:lnTo>
                  <a:lnTo>
                    <a:pt x="421" y="156"/>
                  </a:lnTo>
                  <a:lnTo>
                    <a:pt x="418" y="155"/>
                  </a:lnTo>
                  <a:lnTo>
                    <a:pt x="415" y="154"/>
                  </a:lnTo>
                  <a:lnTo>
                    <a:pt x="413" y="153"/>
                  </a:lnTo>
                  <a:lnTo>
                    <a:pt x="410" y="152"/>
                  </a:lnTo>
                  <a:lnTo>
                    <a:pt x="406" y="152"/>
                  </a:lnTo>
                  <a:lnTo>
                    <a:pt x="404" y="149"/>
                  </a:lnTo>
                  <a:lnTo>
                    <a:pt x="401" y="149"/>
                  </a:lnTo>
                  <a:lnTo>
                    <a:pt x="398" y="148"/>
                  </a:lnTo>
                  <a:lnTo>
                    <a:pt x="394" y="146"/>
                  </a:lnTo>
                  <a:lnTo>
                    <a:pt x="391" y="146"/>
                  </a:lnTo>
                  <a:lnTo>
                    <a:pt x="388" y="145"/>
                  </a:lnTo>
                  <a:lnTo>
                    <a:pt x="383" y="144"/>
                  </a:lnTo>
                  <a:lnTo>
                    <a:pt x="380" y="141"/>
                  </a:lnTo>
                  <a:lnTo>
                    <a:pt x="377" y="140"/>
                  </a:lnTo>
                  <a:lnTo>
                    <a:pt x="373" y="139"/>
                  </a:lnTo>
                  <a:lnTo>
                    <a:pt x="371" y="138"/>
                  </a:lnTo>
                  <a:lnTo>
                    <a:pt x="368" y="137"/>
                  </a:lnTo>
                  <a:lnTo>
                    <a:pt x="364" y="136"/>
                  </a:lnTo>
                  <a:lnTo>
                    <a:pt x="362" y="135"/>
                  </a:lnTo>
                  <a:lnTo>
                    <a:pt x="359" y="132"/>
                  </a:lnTo>
                  <a:lnTo>
                    <a:pt x="356" y="131"/>
                  </a:lnTo>
                  <a:lnTo>
                    <a:pt x="354" y="130"/>
                  </a:lnTo>
                  <a:lnTo>
                    <a:pt x="351" y="128"/>
                  </a:lnTo>
                  <a:lnTo>
                    <a:pt x="348" y="127"/>
                  </a:lnTo>
                  <a:lnTo>
                    <a:pt x="344" y="123"/>
                  </a:lnTo>
                  <a:lnTo>
                    <a:pt x="340" y="120"/>
                  </a:lnTo>
                  <a:lnTo>
                    <a:pt x="338" y="117"/>
                  </a:lnTo>
                  <a:lnTo>
                    <a:pt x="334" y="114"/>
                  </a:lnTo>
                  <a:lnTo>
                    <a:pt x="333" y="112"/>
                  </a:lnTo>
                  <a:lnTo>
                    <a:pt x="331" y="109"/>
                  </a:lnTo>
                  <a:lnTo>
                    <a:pt x="331" y="106"/>
                  </a:lnTo>
                  <a:lnTo>
                    <a:pt x="331" y="105"/>
                  </a:lnTo>
                  <a:lnTo>
                    <a:pt x="331" y="103"/>
                  </a:lnTo>
                  <a:lnTo>
                    <a:pt x="331" y="99"/>
                  </a:lnTo>
                  <a:lnTo>
                    <a:pt x="332" y="98"/>
                  </a:lnTo>
                  <a:lnTo>
                    <a:pt x="334" y="95"/>
                  </a:lnTo>
                  <a:lnTo>
                    <a:pt x="337" y="95"/>
                  </a:lnTo>
                  <a:lnTo>
                    <a:pt x="339" y="92"/>
                  </a:lnTo>
                  <a:lnTo>
                    <a:pt x="342" y="91"/>
                  </a:lnTo>
                  <a:lnTo>
                    <a:pt x="344" y="90"/>
                  </a:lnTo>
                  <a:lnTo>
                    <a:pt x="347" y="89"/>
                  </a:lnTo>
                  <a:lnTo>
                    <a:pt x="349" y="89"/>
                  </a:lnTo>
                  <a:lnTo>
                    <a:pt x="351" y="89"/>
                  </a:lnTo>
                  <a:lnTo>
                    <a:pt x="353" y="88"/>
                  </a:lnTo>
                  <a:lnTo>
                    <a:pt x="356" y="88"/>
                  </a:lnTo>
                  <a:lnTo>
                    <a:pt x="359" y="87"/>
                  </a:lnTo>
                  <a:lnTo>
                    <a:pt x="361" y="87"/>
                  </a:lnTo>
                  <a:lnTo>
                    <a:pt x="364" y="87"/>
                  </a:lnTo>
                  <a:lnTo>
                    <a:pt x="368" y="87"/>
                  </a:lnTo>
                  <a:lnTo>
                    <a:pt x="371" y="87"/>
                  </a:lnTo>
                  <a:lnTo>
                    <a:pt x="374" y="87"/>
                  </a:lnTo>
                  <a:lnTo>
                    <a:pt x="377" y="87"/>
                  </a:lnTo>
                  <a:lnTo>
                    <a:pt x="381" y="87"/>
                  </a:lnTo>
                  <a:lnTo>
                    <a:pt x="385" y="88"/>
                  </a:lnTo>
                  <a:lnTo>
                    <a:pt x="389" y="88"/>
                  </a:lnTo>
                  <a:lnTo>
                    <a:pt x="393" y="88"/>
                  </a:lnTo>
                  <a:lnTo>
                    <a:pt x="396" y="89"/>
                  </a:lnTo>
                  <a:lnTo>
                    <a:pt x="402" y="89"/>
                  </a:lnTo>
                  <a:lnTo>
                    <a:pt x="406" y="90"/>
                  </a:lnTo>
                  <a:lnTo>
                    <a:pt x="411" y="90"/>
                  </a:lnTo>
                  <a:lnTo>
                    <a:pt x="414" y="91"/>
                  </a:lnTo>
                  <a:lnTo>
                    <a:pt x="419" y="91"/>
                  </a:lnTo>
                  <a:lnTo>
                    <a:pt x="423" y="91"/>
                  </a:lnTo>
                  <a:lnTo>
                    <a:pt x="426" y="91"/>
                  </a:lnTo>
                  <a:lnTo>
                    <a:pt x="431" y="91"/>
                  </a:lnTo>
                  <a:lnTo>
                    <a:pt x="434" y="91"/>
                  </a:lnTo>
                  <a:lnTo>
                    <a:pt x="437" y="91"/>
                  </a:lnTo>
                  <a:lnTo>
                    <a:pt x="441" y="91"/>
                  </a:lnTo>
                  <a:lnTo>
                    <a:pt x="444" y="91"/>
                  </a:lnTo>
                  <a:lnTo>
                    <a:pt x="447" y="90"/>
                  </a:lnTo>
                  <a:lnTo>
                    <a:pt x="451" y="90"/>
                  </a:lnTo>
                  <a:lnTo>
                    <a:pt x="453" y="89"/>
                  </a:lnTo>
                  <a:lnTo>
                    <a:pt x="456" y="89"/>
                  </a:lnTo>
                  <a:lnTo>
                    <a:pt x="459" y="89"/>
                  </a:lnTo>
                  <a:lnTo>
                    <a:pt x="462" y="88"/>
                  </a:lnTo>
                  <a:lnTo>
                    <a:pt x="466" y="85"/>
                  </a:lnTo>
                  <a:lnTo>
                    <a:pt x="471" y="84"/>
                  </a:lnTo>
                  <a:lnTo>
                    <a:pt x="474" y="82"/>
                  </a:lnTo>
                  <a:lnTo>
                    <a:pt x="477" y="81"/>
                  </a:lnTo>
                  <a:lnTo>
                    <a:pt x="480" y="77"/>
                  </a:lnTo>
                  <a:lnTo>
                    <a:pt x="483" y="75"/>
                  </a:lnTo>
                  <a:lnTo>
                    <a:pt x="485" y="74"/>
                  </a:lnTo>
                  <a:lnTo>
                    <a:pt x="487" y="72"/>
                  </a:lnTo>
                  <a:lnTo>
                    <a:pt x="488" y="69"/>
                  </a:lnTo>
                  <a:lnTo>
                    <a:pt x="490" y="66"/>
                  </a:lnTo>
                  <a:lnTo>
                    <a:pt x="492" y="64"/>
                  </a:lnTo>
                  <a:lnTo>
                    <a:pt x="492" y="60"/>
                  </a:lnTo>
                  <a:lnTo>
                    <a:pt x="492" y="58"/>
                  </a:lnTo>
                  <a:lnTo>
                    <a:pt x="492" y="56"/>
                  </a:lnTo>
                  <a:lnTo>
                    <a:pt x="492" y="53"/>
                  </a:lnTo>
                  <a:lnTo>
                    <a:pt x="492" y="52"/>
                  </a:lnTo>
                  <a:lnTo>
                    <a:pt x="492" y="46"/>
                  </a:lnTo>
                  <a:lnTo>
                    <a:pt x="490" y="44"/>
                  </a:lnTo>
                  <a:lnTo>
                    <a:pt x="486" y="42"/>
                  </a:lnTo>
                  <a:lnTo>
                    <a:pt x="484" y="41"/>
                  </a:lnTo>
                  <a:lnTo>
                    <a:pt x="484" y="41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Freeform 179"/>
            <p:cNvSpPr>
              <a:spLocks/>
            </p:cNvSpPr>
            <p:nvPr/>
          </p:nvSpPr>
          <p:spPr bwMode="auto">
            <a:xfrm>
              <a:off x="3599" y="1903"/>
              <a:ext cx="508" cy="547"/>
            </a:xfrm>
            <a:custGeom>
              <a:avLst/>
              <a:gdLst/>
              <a:ahLst/>
              <a:cxnLst>
                <a:cxn ang="0">
                  <a:pos x="258" y="8"/>
                </a:cxn>
                <a:cxn ang="0">
                  <a:pos x="248" y="18"/>
                </a:cxn>
                <a:cxn ang="0">
                  <a:pos x="235" y="35"/>
                </a:cxn>
                <a:cxn ang="0">
                  <a:pos x="216" y="56"/>
                </a:cxn>
                <a:cxn ang="0">
                  <a:pos x="196" y="81"/>
                </a:cxn>
                <a:cxn ang="0">
                  <a:pos x="174" y="108"/>
                </a:cxn>
                <a:cxn ang="0">
                  <a:pos x="150" y="138"/>
                </a:cxn>
                <a:cxn ang="0">
                  <a:pos x="126" y="169"/>
                </a:cxn>
                <a:cxn ang="0">
                  <a:pos x="101" y="199"/>
                </a:cxn>
                <a:cxn ang="0">
                  <a:pos x="78" y="229"/>
                </a:cxn>
                <a:cxn ang="0">
                  <a:pos x="57" y="256"/>
                </a:cxn>
                <a:cxn ang="0">
                  <a:pos x="37" y="281"/>
                </a:cxn>
                <a:cxn ang="0">
                  <a:pos x="21" y="303"/>
                </a:cxn>
                <a:cxn ang="0">
                  <a:pos x="9" y="320"/>
                </a:cxn>
                <a:cxn ang="0">
                  <a:pos x="2" y="332"/>
                </a:cxn>
                <a:cxn ang="0">
                  <a:pos x="2" y="336"/>
                </a:cxn>
                <a:cxn ang="0">
                  <a:pos x="14" y="331"/>
                </a:cxn>
                <a:cxn ang="0">
                  <a:pos x="30" y="321"/>
                </a:cxn>
                <a:cxn ang="0">
                  <a:pos x="53" y="310"/>
                </a:cxn>
                <a:cxn ang="0">
                  <a:pos x="81" y="296"/>
                </a:cxn>
                <a:cxn ang="0">
                  <a:pos x="110" y="279"/>
                </a:cxn>
                <a:cxn ang="0">
                  <a:pos x="143" y="262"/>
                </a:cxn>
                <a:cxn ang="0">
                  <a:pos x="175" y="242"/>
                </a:cxn>
                <a:cxn ang="0">
                  <a:pos x="210" y="224"/>
                </a:cxn>
                <a:cxn ang="0">
                  <a:pos x="243" y="203"/>
                </a:cxn>
                <a:cxn ang="0">
                  <a:pos x="274" y="185"/>
                </a:cxn>
                <a:cxn ang="0">
                  <a:pos x="301" y="166"/>
                </a:cxn>
                <a:cxn ang="0">
                  <a:pos x="326" y="150"/>
                </a:cxn>
                <a:cxn ang="0">
                  <a:pos x="346" y="136"/>
                </a:cxn>
                <a:cxn ang="0">
                  <a:pos x="359" y="123"/>
                </a:cxn>
                <a:cxn ang="0">
                  <a:pos x="367" y="112"/>
                </a:cxn>
                <a:cxn ang="0">
                  <a:pos x="360" y="103"/>
                </a:cxn>
                <a:cxn ang="0">
                  <a:pos x="349" y="91"/>
                </a:cxn>
                <a:cxn ang="0">
                  <a:pos x="336" y="91"/>
                </a:cxn>
                <a:cxn ang="0">
                  <a:pos x="325" y="94"/>
                </a:cxn>
                <a:cxn ang="0">
                  <a:pos x="311" y="100"/>
                </a:cxn>
                <a:cxn ang="0">
                  <a:pos x="296" y="112"/>
                </a:cxn>
                <a:cxn ang="0">
                  <a:pos x="280" y="126"/>
                </a:cxn>
                <a:cxn ang="0">
                  <a:pos x="267" y="134"/>
                </a:cxn>
                <a:cxn ang="0">
                  <a:pos x="251" y="143"/>
                </a:cxn>
                <a:cxn ang="0">
                  <a:pos x="237" y="146"/>
                </a:cxn>
                <a:cxn ang="0">
                  <a:pos x="226" y="142"/>
                </a:cxn>
                <a:cxn ang="0">
                  <a:pos x="225" y="133"/>
                </a:cxn>
                <a:cxn ang="0">
                  <a:pos x="229" y="118"/>
                </a:cxn>
                <a:cxn ang="0">
                  <a:pos x="239" y="102"/>
                </a:cxn>
                <a:cxn ang="0">
                  <a:pos x="248" y="91"/>
                </a:cxn>
                <a:cxn ang="0">
                  <a:pos x="258" y="80"/>
                </a:cxn>
                <a:cxn ang="0">
                  <a:pos x="267" y="68"/>
                </a:cxn>
                <a:cxn ang="0">
                  <a:pos x="274" y="58"/>
                </a:cxn>
                <a:cxn ang="0">
                  <a:pos x="280" y="46"/>
                </a:cxn>
                <a:cxn ang="0">
                  <a:pos x="285" y="30"/>
                </a:cxn>
                <a:cxn ang="0">
                  <a:pos x="285" y="17"/>
                </a:cxn>
                <a:cxn ang="0">
                  <a:pos x="280" y="8"/>
                </a:cxn>
                <a:cxn ang="0">
                  <a:pos x="270" y="0"/>
                </a:cxn>
                <a:cxn ang="0">
                  <a:pos x="263" y="2"/>
                </a:cxn>
              </a:cxnLst>
              <a:rect l="0" t="0" r="r" b="b"/>
              <a:pathLst>
                <a:path w="367" h="337">
                  <a:moveTo>
                    <a:pt x="263" y="2"/>
                  </a:moveTo>
                  <a:lnTo>
                    <a:pt x="263" y="3"/>
                  </a:lnTo>
                  <a:lnTo>
                    <a:pt x="259" y="5"/>
                  </a:lnTo>
                  <a:lnTo>
                    <a:pt x="258" y="8"/>
                  </a:lnTo>
                  <a:lnTo>
                    <a:pt x="256" y="10"/>
                  </a:lnTo>
                  <a:lnTo>
                    <a:pt x="254" y="12"/>
                  </a:lnTo>
                  <a:lnTo>
                    <a:pt x="252" y="16"/>
                  </a:lnTo>
                  <a:lnTo>
                    <a:pt x="248" y="18"/>
                  </a:lnTo>
                  <a:lnTo>
                    <a:pt x="245" y="23"/>
                  </a:lnTo>
                  <a:lnTo>
                    <a:pt x="242" y="26"/>
                  </a:lnTo>
                  <a:lnTo>
                    <a:pt x="238" y="31"/>
                  </a:lnTo>
                  <a:lnTo>
                    <a:pt x="235" y="35"/>
                  </a:lnTo>
                  <a:lnTo>
                    <a:pt x="231" y="40"/>
                  </a:lnTo>
                  <a:lnTo>
                    <a:pt x="226" y="46"/>
                  </a:lnTo>
                  <a:lnTo>
                    <a:pt x="222" y="51"/>
                  </a:lnTo>
                  <a:lnTo>
                    <a:pt x="216" y="56"/>
                  </a:lnTo>
                  <a:lnTo>
                    <a:pt x="212" y="63"/>
                  </a:lnTo>
                  <a:lnTo>
                    <a:pt x="207" y="68"/>
                  </a:lnTo>
                  <a:lnTo>
                    <a:pt x="202" y="75"/>
                  </a:lnTo>
                  <a:lnTo>
                    <a:pt x="196" y="81"/>
                  </a:lnTo>
                  <a:lnTo>
                    <a:pt x="192" y="88"/>
                  </a:lnTo>
                  <a:lnTo>
                    <a:pt x="185" y="95"/>
                  </a:lnTo>
                  <a:lnTo>
                    <a:pt x="181" y="102"/>
                  </a:lnTo>
                  <a:lnTo>
                    <a:pt x="174" y="108"/>
                  </a:lnTo>
                  <a:lnTo>
                    <a:pt x="169" y="115"/>
                  </a:lnTo>
                  <a:lnTo>
                    <a:pt x="163" y="123"/>
                  </a:lnTo>
                  <a:lnTo>
                    <a:pt x="156" y="130"/>
                  </a:lnTo>
                  <a:lnTo>
                    <a:pt x="150" y="138"/>
                  </a:lnTo>
                  <a:lnTo>
                    <a:pt x="144" y="146"/>
                  </a:lnTo>
                  <a:lnTo>
                    <a:pt x="138" y="153"/>
                  </a:lnTo>
                  <a:lnTo>
                    <a:pt x="132" y="161"/>
                  </a:lnTo>
                  <a:lnTo>
                    <a:pt x="126" y="169"/>
                  </a:lnTo>
                  <a:lnTo>
                    <a:pt x="120" y="176"/>
                  </a:lnTo>
                  <a:lnTo>
                    <a:pt x="113" y="184"/>
                  </a:lnTo>
                  <a:lnTo>
                    <a:pt x="108" y="191"/>
                  </a:lnTo>
                  <a:lnTo>
                    <a:pt x="101" y="199"/>
                  </a:lnTo>
                  <a:lnTo>
                    <a:pt x="95" y="206"/>
                  </a:lnTo>
                  <a:lnTo>
                    <a:pt x="89" y="214"/>
                  </a:lnTo>
                  <a:lnTo>
                    <a:pt x="84" y="221"/>
                  </a:lnTo>
                  <a:lnTo>
                    <a:pt x="78" y="229"/>
                  </a:lnTo>
                  <a:lnTo>
                    <a:pt x="72" y="236"/>
                  </a:lnTo>
                  <a:lnTo>
                    <a:pt x="67" y="242"/>
                  </a:lnTo>
                  <a:lnTo>
                    <a:pt x="61" y="249"/>
                  </a:lnTo>
                  <a:lnTo>
                    <a:pt x="57" y="256"/>
                  </a:lnTo>
                  <a:lnTo>
                    <a:pt x="51" y="263"/>
                  </a:lnTo>
                  <a:lnTo>
                    <a:pt x="47" y="270"/>
                  </a:lnTo>
                  <a:lnTo>
                    <a:pt x="42" y="276"/>
                  </a:lnTo>
                  <a:lnTo>
                    <a:pt x="37" y="281"/>
                  </a:lnTo>
                  <a:lnTo>
                    <a:pt x="33" y="287"/>
                  </a:lnTo>
                  <a:lnTo>
                    <a:pt x="29" y="293"/>
                  </a:lnTo>
                  <a:lnTo>
                    <a:pt x="26" y="298"/>
                  </a:lnTo>
                  <a:lnTo>
                    <a:pt x="21" y="303"/>
                  </a:lnTo>
                  <a:lnTo>
                    <a:pt x="18" y="308"/>
                  </a:lnTo>
                  <a:lnTo>
                    <a:pt x="15" y="312"/>
                  </a:lnTo>
                  <a:lnTo>
                    <a:pt x="12" y="317"/>
                  </a:lnTo>
                  <a:lnTo>
                    <a:pt x="9" y="320"/>
                  </a:lnTo>
                  <a:lnTo>
                    <a:pt x="7" y="324"/>
                  </a:lnTo>
                  <a:lnTo>
                    <a:pt x="5" y="327"/>
                  </a:lnTo>
                  <a:lnTo>
                    <a:pt x="4" y="329"/>
                  </a:lnTo>
                  <a:lnTo>
                    <a:pt x="2" y="332"/>
                  </a:lnTo>
                  <a:lnTo>
                    <a:pt x="1" y="334"/>
                  </a:lnTo>
                  <a:lnTo>
                    <a:pt x="0" y="335"/>
                  </a:lnTo>
                  <a:lnTo>
                    <a:pt x="0" y="337"/>
                  </a:lnTo>
                  <a:lnTo>
                    <a:pt x="2" y="336"/>
                  </a:lnTo>
                  <a:lnTo>
                    <a:pt x="4" y="335"/>
                  </a:lnTo>
                  <a:lnTo>
                    <a:pt x="7" y="334"/>
                  </a:lnTo>
                  <a:lnTo>
                    <a:pt x="10" y="333"/>
                  </a:lnTo>
                  <a:lnTo>
                    <a:pt x="14" y="331"/>
                  </a:lnTo>
                  <a:lnTo>
                    <a:pt x="17" y="328"/>
                  </a:lnTo>
                  <a:lnTo>
                    <a:pt x="21" y="327"/>
                  </a:lnTo>
                  <a:lnTo>
                    <a:pt x="26" y="325"/>
                  </a:lnTo>
                  <a:lnTo>
                    <a:pt x="30" y="321"/>
                  </a:lnTo>
                  <a:lnTo>
                    <a:pt x="36" y="319"/>
                  </a:lnTo>
                  <a:lnTo>
                    <a:pt x="41" y="316"/>
                  </a:lnTo>
                  <a:lnTo>
                    <a:pt x="48" y="313"/>
                  </a:lnTo>
                  <a:lnTo>
                    <a:pt x="53" y="310"/>
                  </a:lnTo>
                  <a:lnTo>
                    <a:pt x="60" y="306"/>
                  </a:lnTo>
                  <a:lnTo>
                    <a:pt x="67" y="303"/>
                  </a:lnTo>
                  <a:lnTo>
                    <a:pt x="73" y="300"/>
                  </a:lnTo>
                  <a:lnTo>
                    <a:pt x="81" y="296"/>
                  </a:lnTo>
                  <a:lnTo>
                    <a:pt x="88" y="292"/>
                  </a:lnTo>
                  <a:lnTo>
                    <a:pt x="95" y="288"/>
                  </a:lnTo>
                  <a:lnTo>
                    <a:pt x="103" y="284"/>
                  </a:lnTo>
                  <a:lnTo>
                    <a:pt x="110" y="279"/>
                  </a:lnTo>
                  <a:lnTo>
                    <a:pt x="119" y="276"/>
                  </a:lnTo>
                  <a:lnTo>
                    <a:pt x="126" y="271"/>
                  </a:lnTo>
                  <a:lnTo>
                    <a:pt x="134" y="266"/>
                  </a:lnTo>
                  <a:lnTo>
                    <a:pt x="143" y="262"/>
                  </a:lnTo>
                  <a:lnTo>
                    <a:pt x="151" y="256"/>
                  </a:lnTo>
                  <a:lnTo>
                    <a:pt x="160" y="252"/>
                  </a:lnTo>
                  <a:lnTo>
                    <a:pt x="167" y="247"/>
                  </a:lnTo>
                  <a:lnTo>
                    <a:pt x="175" y="242"/>
                  </a:lnTo>
                  <a:lnTo>
                    <a:pt x="185" y="238"/>
                  </a:lnTo>
                  <a:lnTo>
                    <a:pt x="193" y="233"/>
                  </a:lnTo>
                  <a:lnTo>
                    <a:pt x="202" y="229"/>
                  </a:lnTo>
                  <a:lnTo>
                    <a:pt x="210" y="224"/>
                  </a:lnTo>
                  <a:lnTo>
                    <a:pt x="218" y="218"/>
                  </a:lnTo>
                  <a:lnTo>
                    <a:pt x="226" y="214"/>
                  </a:lnTo>
                  <a:lnTo>
                    <a:pt x="235" y="208"/>
                  </a:lnTo>
                  <a:lnTo>
                    <a:pt x="243" y="203"/>
                  </a:lnTo>
                  <a:lnTo>
                    <a:pt x="251" y="199"/>
                  </a:lnTo>
                  <a:lnTo>
                    <a:pt x="258" y="194"/>
                  </a:lnTo>
                  <a:lnTo>
                    <a:pt x="267" y="190"/>
                  </a:lnTo>
                  <a:lnTo>
                    <a:pt x="274" y="185"/>
                  </a:lnTo>
                  <a:lnTo>
                    <a:pt x="282" y="179"/>
                  </a:lnTo>
                  <a:lnTo>
                    <a:pt x="288" y="175"/>
                  </a:lnTo>
                  <a:lnTo>
                    <a:pt x="295" y="171"/>
                  </a:lnTo>
                  <a:lnTo>
                    <a:pt x="301" y="166"/>
                  </a:lnTo>
                  <a:lnTo>
                    <a:pt x="308" y="163"/>
                  </a:lnTo>
                  <a:lnTo>
                    <a:pt x="315" y="159"/>
                  </a:lnTo>
                  <a:lnTo>
                    <a:pt x="321" y="154"/>
                  </a:lnTo>
                  <a:lnTo>
                    <a:pt x="326" y="150"/>
                  </a:lnTo>
                  <a:lnTo>
                    <a:pt x="331" y="146"/>
                  </a:lnTo>
                  <a:lnTo>
                    <a:pt x="336" y="143"/>
                  </a:lnTo>
                  <a:lnTo>
                    <a:pt x="341" y="139"/>
                  </a:lnTo>
                  <a:lnTo>
                    <a:pt x="346" y="136"/>
                  </a:lnTo>
                  <a:lnTo>
                    <a:pt x="349" y="133"/>
                  </a:lnTo>
                  <a:lnTo>
                    <a:pt x="352" y="129"/>
                  </a:lnTo>
                  <a:lnTo>
                    <a:pt x="357" y="127"/>
                  </a:lnTo>
                  <a:lnTo>
                    <a:pt x="359" y="123"/>
                  </a:lnTo>
                  <a:lnTo>
                    <a:pt x="361" y="121"/>
                  </a:lnTo>
                  <a:lnTo>
                    <a:pt x="364" y="119"/>
                  </a:lnTo>
                  <a:lnTo>
                    <a:pt x="366" y="117"/>
                  </a:lnTo>
                  <a:lnTo>
                    <a:pt x="367" y="112"/>
                  </a:lnTo>
                  <a:lnTo>
                    <a:pt x="367" y="111"/>
                  </a:lnTo>
                  <a:lnTo>
                    <a:pt x="365" y="107"/>
                  </a:lnTo>
                  <a:lnTo>
                    <a:pt x="362" y="105"/>
                  </a:lnTo>
                  <a:lnTo>
                    <a:pt x="360" y="103"/>
                  </a:lnTo>
                  <a:lnTo>
                    <a:pt x="360" y="100"/>
                  </a:lnTo>
                  <a:lnTo>
                    <a:pt x="356" y="97"/>
                  </a:lnTo>
                  <a:lnTo>
                    <a:pt x="354" y="95"/>
                  </a:lnTo>
                  <a:lnTo>
                    <a:pt x="349" y="91"/>
                  </a:lnTo>
                  <a:lnTo>
                    <a:pt x="346" y="91"/>
                  </a:lnTo>
                  <a:lnTo>
                    <a:pt x="342" y="90"/>
                  </a:lnTo>
                  <a:lnTo>
                    <a:pt x="338" y="91"/>
                  </a:lnTo>
                  <a:lnTo>
                    <a:pt x="336" y="91"/>
                  </a:lnTo>
                  <a:lnTo>
                    <a:pt x="332" y="91"/>
                  </a:lnTo>
                  <a:lnTo>
                    <a:pt x="330" y="91"/>
                  </a:lnTo>
                  <a:lnTo>
                    <a:pt x="328" y="94"/>
                  </a:lnTo>
                  <a:lnTo>
                    <a:pt x="325" y="94"/>
                  </a:lnTo>
                  <a:lnTo>
                    <a:pt x="321" y="95"/>
                  </a:lnTo>
                  <a:lnTo>
                    <a:pt x="319" y="97"/>
                  </a:lnTo>
                  <a:lnTo>
                    <a:pt x="316" y="99"/>
                  </a:lnTo>
                  <a:lnTo>
                    <a:pt x="311" y="100"/>
                  </a:lnTo>
                  <a:lnTo>
                    <a:pt x="308" y="104"/>
                  </a:lnTo>
                  <a:lnTo>
                    <a:pt x="305" y="105"/>
                  </a:lnTo>
                  <a:lnTo>
                    <a:pt x="300" y="108"/>
                  </a:lnTo>
                  <a:lnTo>
                    <a:pt x="296" y="112"/>
                  </a:lnTo>
                  <a:lnTo>
                    <a:pt x="292" y="115"/>
                  </a:lnTo>
                  <a:lnTo>
                    <a:pt x="287" y="119"/>
                  </a:lnTo>
                  <a:lnTo>
                    <a:pt x="283" y="123"/>
                  </a:lnTo>
                  <a:lnTo>
                    <a:pt x="280" y="126"/>
                  </a:lnTo>
                  <a:lnTo>
                    <a:pt x="277" y="127"/>
                  </a:lnTo>
                  <a:lnTo>
                    <a:pt x="275" y="129"/>
                  </a:lnTo>
                  <a:lnTo>
                    <a:pt x="273" y="130"/>
                  </a:lnTo>
                  <a:lnTo>
                    <a:pt x="267" y="134"/>
                  </a:lnTo>
                  <a:lnTo>
                    <a:pt x="263" y="137"/>
                  </a:lnTo>
                  <a:lnTo>
                    <a:pt x="258" y="139"/>
                  </a:lnTo>
                  <a:lnTo>
                    <a:pt x="254" y="141"/>
                  </a:lnTo>
                  <a:lnTo>
                    <a:pt x="251" y="143"/>
                  </a:lnTo>
                  <a:lnTo>
                    <a:pt x="247" y="144"/>
                  </a:lnTo>
                  <a:lnTo>
                    <a:pt x="243" y="145"/>
                  </a:lnTo>
                  <a:lnTo>
                    <a:pt x="241" y="146"/>
                  </a:lnTo>
                  <a:lnTo>
                    <a:pt x="237" y="146"/>
                  </a:lnTo>
                  <a:lnTo>
                    <a:pt x="235" y="146"/>
                  </a:lnTo>
                  <a:lnTo>
                    <a:pt x="231" y="145"/>
                  </a:lnTo>
                  <a:lnTo>
                    <a:pt x="227" y="144"/>
                  </a:lnTo>
                  <a:lnTo>
                    <a:pt x="226" y="142"/>
                  </a:lnTo>
                  <a:lnTo>
                    <a:pt x="225" y="139"/>
                  </a:lnTo>
                  <a:lnTo>
                    <a:pt x="225" y="137"/>
                  </a:lnTo>
                  <a:lnTo>
                    <a:pt x="225" y="136"/>
                  </a:lnTo>
                  <a:lnTo>
                    <a:pt x="225" y="133"/>
                  </a:lnTo>
                  <a:lnTo>
                    <a:pt x="226" y="129"/>
                  </a:lnTo>
                  <a:lnTo>
                    <a:pt x="226" y="126"/>
                  </a:lnTo>
                  <a:lnTo>
                    <a:pt x="228" y="122"/>
                  </a:lnTo>
                  <a:lnTo>
                    <a:pt x="229" y="118"/>
                  </a:lnTo>
                  <a:lnTo>
                    <a:pt x="233" y="114"/>
                  </a:lnTo>
                  <a:lnTo>
                    <a:pt x="235" y="108"/>
                  </a:lnTo>
                  <a:lnTo>
                    <a:pt x="238" y="105"/>
                  </a:lnTo>
                  <a:lnTo>
                    <a:pt x="239" y="102"/>
                  </a:lnTo>
                  <a:lnTo>
                    <a:pt x="242" y="99"/>
                  </a:lnTo>
                  <a:lnTo>
                    <a:pt x="244" y="97"/>
                  </a:lnTo>
                  <a:lnTo>
                    <a:pt x="246" y="94"/>
                  </a:lnTo>
                  <a:lnTo>
                    <a:pt x="248" y="91"/>
                  </a:lnTo>
                  <a:lnTo>
                    <a:pt x="251" y="89"/>
                  </a:lnTo>
                  <a:lnTo>
                    <a:pt x="254" y="86"/>
                  </a:lnTo>
                  <a:lnTo>
                    <a:pt x="256" y="83"/>
                  </a:lnTo>
                  <a:lnTo>
                    <a:pt x="258" y="80"/>
                  </a:lnTo>
                  <a:lnTo>
                    <a:pt x="261" y="76"/>
                  </a:lnTo>
                  <a:lnTo>
                    <a:pt x="263" y="73"/>
                  </a:lnTo>
                  <a:lnTo>
                    <a:pt x="266" y="71"/>
                  </a:lnTo>
                  <a:lnTo>
                    <a:pt x="267" y="68"/>
                  </a:lnTo>
                  <a:lnTo>
                    <a:pt x="269" y="65"/>
                  </a:lnTo>
                  <a:lnTo>
                    <a:pt x="270" y="63"/>
                  </a:lnTo>
                  <a:lnTo>
                    <a:pt x="273" y="59"/>
                  </a:lnTo>
                  <a:lnTo>
                    <a:pt x="274" y="58"/>
                  </a:lnTo>
                  <a:lnTo>
                    <a:pt x="276" y="55"/>
                  </a:lnTo>
                  <a:lnTo>
                    <a:pt x="277" y="52"/>
                  </a:lnTo>
                  <a:lnTo>
                    <a:pt x="278" y="50"/>
                  </a:lnTo>
                  <a:lnTo>
                    <a:pt x="280" y="46"/>
                  </a:lnTo>
                  <a:lnTo>
                    <a:pt x="282" y="41"/>
                  </a:lnTo>
                  <a:lnTo>
                    <a:pt x="284" y="38"/>
                  </a:lnTo>
                  <a:lnTo>
                    <a:pt x="285" y="33"/>
                  </a:lnTo>
                  <a:lnTo>
                    <a:pt x="285" y="30"/>
                  </a:lnTo>
                  <a:lnTo>
                    <a:pt x="286" y="26"/>
                  </a:lnTo>
                  <a:lnTo>
                    <a:pt x="285" y="23"/>
                  </a:lnTo>
                  <a:lnTo>
                    <a:pt x="285" y="19"/>
                  </a:lnTo>
                  <a:lnTo>
                    <a:pt x="285" y="17"/>
                  </a:lnTo>
                  <a:lnTo>
                    <a:pt x="285" y="15"/>
                  </a:lnTo>
                  <a:lnTo>
                    <a:pt x="284" y="12"/>
                  </a:lnTo>
                  <a:lnTo>
                    <a:pt x="282" y="9"/>
                  </a:lnTo>
                  <a:lnTo>
                    <a:pt x="280" y="8"/>
                  </a:lnTo>
                  <a:lnTo>
                    <a:pt x="280" y="5"/>
                  </a:lnTo>
                  <a:lnTo>
                    <a:pt x="277" y="3"/>
                  </a:lnTo>
                  <a:lnTo>
                    <a:pt x="274" y="1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5" y="1"/>
                  </a:lnTo>
                  <a:lnTo>
                    <a:pt x="263" y="2"/>
                  </a:lnTo>
                  <a:lnTo>
                    <a:pt x="263" y="2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7" name="Freeform 180"/>
            <p:cNvSpPr>
              <a:spLocks/>
            </p:cNvSpPr>
            <p:nvPr/>
          </p:nvSpPr>
          <p:spPr bwMode="auto">
            <a:xfrm>
              <a:off x="4149" y="2157"/>
              <a:ext cx="234" cy="833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" y="36"/>
                </a:cxn>
                <a:cxn ang="0">
                  <a:pos x="7" y="60"/>
                </a:cxn>
                <a:cxn ang="0">
                  <a:pos x="11" y="92"/>
                </a:cxn>
                <a:cxn ang="0">
                  <a:pos x="16" y="130"/>
                </a:cxn>
                <a:cxn ang="0">
                  <a:pos x="23" y="171"/>
                </a:cxn>
                <a:cxn ang="0">
                  <a:pos x="31" y="215"/>
                </a:cxn>
                <a:cxn ang="0">
                  <a:pos x="39" y="261"/>
                </a:cxn>
                <a:cxn ang="0">
                  <a:pos x="46" y="308"/>
                </a:cxn>
                <a:cxn ang="0">
                  <a:pos x="54" y="353"/>
                </a:cxn>
                <a:cxn ang="0">
                  <a:pos x="61" y="396"/>
                </a:cxn>
                <a:cxn ang="0">
                  <a:pos x="69" y="435"/>
                </a:cxn>
                <a:cxn ang="0">
                  <a:pos x="75" y="467"/>
                </a:cxn>
                <a:cxn ang="0">
                  <a:pos x="82" y="495"/>
                </a:cxn>
                <a:cxn ang="0">
                  <a:pos x="86" y="513"/>
                </a:cxn>
                <a:cxn ang="0">
                  <a:pos x="91" y="521"/>
                </a:cxn>
                <a:cxn ang="0">
                  <a:pos x="94" y="510"/>
                </a:cxn>
                <a:cxn ang="0">
                  <a:pos x="100" y="488"/>
                </a:cxn>
                <a:cxn ang="0">
                  <a:pos x="105" y="459"/>
                </a:cxn>
                <a:cxn ang="0">
                  <a:pos x="113" y="425"/>
                </a:cxn>
                <a:cxn ang="0">
                  <a:pos x="121" y="385"/>
                </a:cxn>
                <a:cxn ang="0">
                  <a:pos x="129" y="342"/>
                </a:cxn>
                <a:cxn ang="0">
                  <a:pos x="137" y="297"/>
                </a:cxn>
                <a:cxn ang="0">
                  <a:pos x="146" y="251"/>
                </a:cxn>
                <a:cxn ang="0">
                  <a:pos x="154" y="205"/>
                </a:cxn>
                <a:cxn ang="0">
                  <a:pos x="160" y="162"/>
                </a:cxn>
                <a:cxn ang="0">
                  <a:pos x="166" y="120"/>
                </a:cxn>
                <a:cxn ang="0">
                  <a:pos x="170" y="84"/>
                </a:cxn>
                <a:cxn ang="0">
                  <a:pos x="174" y="52"/>
                </a:cxn>
                <a:cxn ang="0">
                  <a:pos x="175" y="28"/>
                </a:cxn>
                <a:cxn ang="0">
                  <a:pos x="172" y="12"/>
                </a:cxn>
                <a:cxn ang="0">
                  <a:pos x="168" y="5"/>
                </a:cxn>
                <a:cxn ang="0">
                  <a:pos x="156" y="1"/>
                </a:cxn>
                <a:cxn ang="0">
                  <a:pos x="147" y="0"/>
                </a:cxn>
                <a:cxn ang="0">
                  <a:pos x="133" y="9"/>
                </a:cxn>
                <a:cxn ang="0">
                  <a:pos x="127" y="20"/>
                </a:cxn>
                <a:cxn ang="0">
                  <a:pos x="124" y="30"/>
                </a:cxn>
                <a:cxn ang="0">
                  <a:pos x="122" y="40"/>
                </a:cxn>
                <a:cxn ang="0">
                  <a:pos x="122" y="51"/>
                </a:cxn>
                <a:cxn ang="0">
                  <a:pos x="119" y="63"/>
                </a:cxn>
                <a:cxn ang="0">
                  <a:pos x="119" y="77"/>
                </a:cxn>
                <a:cxn ang="0">
                  <a:pos x="118" y="94"/>
                </a:cxn>
                <a:cxn ang="0">
                  <a:pos x="117" y="107"/>
                </a:cxn>
                <a:cxn ang="0">
                  <a:pos x="115" y="120"/>
                </a:cxn>
                <a:cxn ang="0">
                  <a:pos x="113" y="131"/>
                </a:cxn>
                <a:cxn ang="0">
                  <a:pos x="107" y="143"/>
                </a:cxn>
                <a:cxn ang="0">
                  <a:pos x="95" y="155"/>
                </a:cxn>
                <a:cxn ang="0">
                  <a:pos x="86" y="151"/>
                </a:cxn>
                <a:cxn ang="0">
                  <a:pos x="77" y="138"/>
                </a:cxn>
                <a:cxn ang="0">
                  <a:pos x="73" y="127"/>
                </a:cxn>
                <a:cxn ang="0">
                  <a:pos x="70" y="115"/>
                </a:cxn>
                <a:cxn ang="0">
                  <a:pos x="66" y="100"/>
                </a:cxn>
                <a:cxn ang="0">
                  <a:pos x="64" y="81"/>
                </a:cxn>
                <a:cxn ang="0">
                  <a:pos x="61" y="63"/>
                </a:cxn>
                <a:cxn ang="0">
                  <a:pos x="57" y="48"/>
                </a:cxn>
                <a:cxn ang="0">
                  <a:pos x="53" y="36"/>
                </a:cxn>
                <a:cxn ang="0">
                  <a:pos x="47" y="25"/>
                </a:cxn>
                <a:cxn ang="0">
                  <a:pos x="38" y="11"/>
                </a:cxn>
                <a:cxn ang="0">
                  <a:pos x="26" y="4"/>
                </a:cxn>
                <a:cxn ang="0">
                  <a:pos x="15" y="3"/>
                </a:cxn>
                <a:cxn ang="0">
                  <a:pos x="7" y="4"/>
                </a:cxn>
                <a:cxn ang="0">
                  <a:pos x="0" y="16"/>
                </a:cxn>
              </a:cxnLst>
              <a:rect l="0" t="0" r="r" b="b"/>
              <a:pathLst>
                <a:path w="175" h="521">
                  <a:moveTo>
                    <a:pt x="0" y="16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3" y="36"/>
                  </a:lnTo>
                  <a:lnTo>
                    <a:pt x="3" y="41"/>
                  </a:lnTo>
                  <a:lnTo>
                    <a:pt x="4" y="47"/>
                  </a:lnTo>
                  <a:lnTo>
                    <a:pt x="5" y="53"/>
                  </a:lnTo>
                  <a:lnTo>
                    <a:pt x="7" y="60"/>
                  </a:lnTo>
                  <a:lnTo>
                    <a:pt x="7" y="67"/>
                  </a:lnTo>
                  <a:lnTo>
                    <a:pt x="9" y="75"/>
                  </a:lnTo>
                  <a:lnTo>
                    <a:pt x="10" y="84"/>
                  </a:lnTo>
                  <a:lnTo>
                    <a:pt x="11" y="92"/>
                  </a:lnTo>
                  <a:lnTo>
                    <a:pt x="12" y="101"/>
                  </a:lnTo>
                  <a:lnTo>
                    <a:pt x="13" y="109"/>
                  </a:lnTo>
                  <a:lnTo>
                    <a:pt x="15" y="119"/>
                  </a:lnTo>
                  <a:lnTo>
                    <a:pt x="16" y="130"/>
                  </a:lnTo>
                  <a:lnTo>
                    <a:pt x="19" y="139"/>
                  </a:lnTo>
                  <a:lnTo>
                    <a:pt x="20" y="149"/>
                  </a:lnTo>
                  <a:lnTo>
                    <a:pt x="22" y="159"/>
                  </a:lnTo>
                  <a:lnTo>
                    <a:pt x="23" y="171"/>
                  </a:lnTo>
                  <a:lnTo>
                    <a:pt x="25" y="181"/>
                  </a:lnTo>
                  <a:lnTo>
                    <a:pt x="26" y="193"/>
                  </a:lnTo>
                  <a:lnTo>
                    <a:pt x="29" y="204"/>
                  </a:lnTo>
                  <a:lnTo>
                    <a:pt x="31" y="215"/>
                  </a:lnTo>
                  <a:lnTo>
                    <a:pt x="33" y="227"/>
                  </a:lnTo>
                  <a:lnTo>
                    <a:pt x="34" y="238"/>
                  </a:lnTo>
                  <a:lnTo>
                    <a:pt x="36" y="250"/>
                  </a:lnTo>
                  <a:lnTo>
                    <a:pt x="39" y="261"/>
                  </a:lnTo>
                  <a:lnTo>
                    <a:pt x="40" y="273"/>
                  </a:lnTo>
                  <a:lnTo>
                    <a:pt x="42" y="285"/>
                  </a:lnTo>
                  <a:lnTo>
                    <a:pt x="44" y="297"/>
                  </a:lnTo>
                  <a:lnTo>
                    <a:pt x="46" y="308"/>
                  </a:lnTo>
                  <a:lnTo>
                    <a:pt x="47" y="318"/>
                  </a:lnTo>
                  <a:lnTo>
                    <a:pt x="50" y="330"/>
                  </a:lnTo>
                  <a:lnTo>
                    <a:pt x="52" y="342"/>
                  </a:lnTo>
                  <a:lnTo>
                    <a:pt x="54" y="353"/>
                  </a:lnTo>
                  <a:lnTo>
                    <a:pt x="55" y="364"/>
                  </a:lnTo>
                  <a:lnTo>
                    <a:pt x="57" y="374"/>
                  </a:lnTo>
                  <a:lnTo>
                    <a:pt x="60" y="385"/>
                  </a:lnTo>
                  <a:lnTo>
                    <a:pt x="61" y="396"/>
                  </a:lnTo>
                  <a:lnTo>
                    <a:pt x="63" y="405"/>
                  </a:lnTo>
                  <a:lnTo>
                    <a:pt x="65" y="416"/>
                  </a:lnTo>
                  <a:lnTo>
                    <a:pt x="67" y="425"/>
                  </a:lnTo>
                  <a:lnTo>
                    <a:pt x="69" y="435"/>
                  </a:lnTo>
                  <a:lnTo>
                    <a:pt x="71" y="443"/>
                  </a:lnTo>
                  <a:lnTo>
                    <a:pt x="72" y="452"/>
                  </a:lnTo>
                  <a:lnTo>
                    <a:pt x="74" y="459"/>
                  </a:lnTo>
                  <a:lnTo>
                    <a:pt x="75" y="467"/>
                  </a:lnTo>
                  <a:lnTo>
                    <a:pt x="77" y="474"/>
                  </a:lnTo>
                  <a:lnTo>
                    <a:pt x="79" y="482"/>
                  </a:lnTo>
                  <a:lnTo>
                    <a:pt x="80" y="488"/>
                  </a:lnTo>
                  <a:lnTo>
                    <a:pt x="82" y="495"/>
                  </a:lnTo>
                  <a:lnTo>
                    <a:pt x="83" y="499"/>
                  </a:lnTo>
                  <a:lnTo>
                    <a:pt x="84" y="505"/>
                  </a:lnTo>
                  <a:lnTo>
                    <a:pt x="85" y="508"/>
                  </a:lnTo>
                  <a:lnTo>
                    <a:pt x="86" y="513"/>
                  </a:lnTo>
                  <a:lnTo>
                    <a:pt x="87" y="515"/>
                  </a:lnTo>
                  <a:lnTo>
                    <a:pt x="88" y="518"/>
                  </a:lnTo>
                  <a:lnTo>
                    <a:pt x="90" y="520"/>
                  </a:lnTo>
                  <a:lnTo>
                    <a:pt x="91" y="521"/>
                  </a:lnTo>
                  <a:lnTo>
                    <a:pt x="91" y="519"/>
                  </a:lnTo>
                  <a:lnTo>
                    <a:pt x="92" y="516"/>
                  </a:lnTo>
                  <a:lnTo>
                    <a:pt x="93" y="513"/>
                  </a:lnTo>
                  <a:lnTo>
                    <a:pt x="94" y="510"/>
                  </a:lnTo>
                  <a:lnTo>
                    <a:pt x="95" y="504"/>
                  </a:lnTo>
                  <a:lnTo>
                    <a:pt x="96" y="499"/>
                  </a:lnTo>
                  <a:lnTo>
                    <a:pt x="97" y="492"/>
                  </a:lnTo>
                  <a:lnTo>
                    <a:pt x="100" y="488"/>
                  </a:lnTo>
                  <a:lnTo>
                    <a:pt x="101" y="481"/>
                  </a:lnTo>
                  <a:lnTo>
                    <a:pt x="102" y="474"/>
                  </a:lnTo>
                  <a:lnTo>
                    <a:pt x="103" y="466"/>
                  </a:lnTo>
                  <a:lnTo>
                    <a:pt x="105" y="459"/>
                  </a:lnTo>
                  <a:lnTo>
                    <a:pt x="106" y="450"/>
                  </a:lnTo>
                  <a:lnTo>
                    <a:pt x="108" y="442"/>
                  </a:lnTo>
                  <a:lnTo>
                    <a:pt x="111" y="434"/>
                  </a:lnTo>
                  <a:lnTo>
                    <a:pt x="113" y="425"/>
                  </a:lnTo>
                  <a:lnTo>
                    <a:pt x="115" y="415"/>
                  </a:lnTo>
                  <a:lnTo>
                    <a:pt x="116" y="404"/>
                  </a:lnTo>
                  <a:lnTo>
                    <a:pt x="118" y="395"/>
                  </a:lnTo>
                  <a:lnTo>
                    <a:pt x="121" y="385"/>
                  </a:lnTo>
                  <a:lnTo>
                    <a:pt x="122" y="374"/>
                  </a:lnTo>
                  <a:lnTo>
                    <a:pt x="125" y="364"/>
                  </a:lnTo>
                  <a:lnTo>
                    <a:pt x="126" y="353"/>
                  </a:lnTo>
                  <a:lnTo>
                    <a:pt x="129" y="342"/>
                  </a:lnTo>
                  <a:lnTo>
                    <a:pt x="132" y="331"/>
                  </a:lnTo>
                  <a:lnTo>
                    <a:pt x="133" y="320"/>
                  </a:lnTo>
                  <a:lnTo>
                    <a:pt x="135" y="308"/>
                  </a:lnTo>
                  <a:lnTo>
                    <a:pt x="137" y="297"/>
                  </a:lnTo>
                  <a:lnTo>
                    <a:pt x="139" y="285"/>
                  </a:lnTo>
                  <a:lnTo>
                    <a:pt x="142" y="274"/>
                  </a:lnTo>
                  <a:lnTo>
                    <a:pt x="144" y="262"/>
                  </a:lnTo>
                  <a:lnTo>
                    <a:pt x="146" y="251"/>
                  </a:lnTo>
                  <a:lnTo>
                    <a:pt x="148" y="239"/>
                  </a:lnTo>
                  <a:lnTo>
                    <a:pt x="149" y="228"/>
                  </a:lnTo>
                  <a:lnTo>
                    <a:pt x="152" y="217"/>
                  </a:lnTo>
                  <a:lnTo>
                    <a:pt x="154" y="205"/>
                  </a:lnTo>
                  <a:lnTo>
                    <a:pt x="156" y="194"/>
                  </a:lnTo>
                  <a:lnTo>
                    <a:pt x="157" y="182"/>
                  </a:lnTo>
                  <a:lnTo>
                    <a:pt x="159" y="172"/>
                  </a:lnTo>
                  <a:lnTo>
                    <a:pt x="160" y="162"/>
                  </a:lnTo>
                  <a:lnTo>
                    <a:pt x="163" y="150"/>
                  </a:lnTo>
                  <a:lnTo>
                    <a:pt x="164" y="140"/>
                  </a:lnTo>
                  <a:lnTo>
                    <a:pt x="165" y="130"/>
                  </a:lnTo>
                  <a:lnTo>
                    <a:pt x="166" y="120"/>
                  </a:lnTo>
                  <a:lnTo>
                    <a:pt x="167" y="110"/>
                  </a:lnTo>
                  <a:lnTo>
                    <a:pt x="169" y="101"/>
                  </a:lnTo>
                  <a:lnTo>
                    <a:pt x="170" y="92"/>
                  </a:lnTo>
                  <a:lnTo>
                    <a:pt x="170" y="84"/>
                  </a:lnTo>
                  <a:lnTo>
                    <a:pt x="172" y="75"/>
                  </a:lnTo>
                  <a:lnTo>
                    <a:pt x="172" y="67"/>
                  </a:lnTo>
                  <a:lnTo>
                    <a:pt x="173" y="59"/>
                  </a:lnTo>
                  <a:lnTo>
                    <a:pt x="174" y="52"/>
                  </a:lnTo>
                  <a:lnTo>
                    <a:pt x="174" y="45"/>
                  </a:lnTo>
                  <a:lnTo>
                    <a:pt x="174" y="39"/>
                  </a:lnTo>
                  <a:lnTo>
                    <a:pt x="174" y="33"/>
                  </a:lnTo>
                  <a:lnTo>
                    <a:pt x="175" y="28"/>
                  </a:lnTo>
                  <a:lnTo>
                    <a:pt x="174" y="23"/>
                  </a:lnTo>
                  <a:lnTo>
                    <a:pt x="174" y="17"/>
                  </a:lnTo>
                  <a:lnTo>
                    <a:pt x="173" y="14"/>
                  </a:lnTo>
                  <a:lnTo>
                    <a:pt x="172" y="12"/>
                  </a:lnTo>
                  <a:lnTo>
                    <a:pt x="170" y="8"/>
                  </a:lnTo>
                  <a:lnTo>
                    <a:pt x="170" y="7"/>
                  </a:lnTo>
                  <a:lnTo>
                    <a:pt x="169" y="6"/>
                  </a:lnTo>
                  <a:lnTo>
                    <a:pt x="168" y="5"/>
                  </a:lnTo>
                  <a:lnTo>
                    <a:pt x="165" y="4"/>
                  </a:lnTo>
                  <a:lnTo>
                    <a:pt x="162" y="3"/>
                  </a:lnTo>
                  <a:lnTo>
                    <a:pt x="159" y="3"/>
                  </a:lnTo>
                  <a:lnTo>
                    <a:pt x="156" y="1"/>
                  </a:lnTo>
                  <a:lnTo>
                    <a:pt x="154" y="0"/>
                  </a:lnTo>
                  <a:lnTo>
                    <a:pt x="150" y="0"/>
                  </a:lnTo>
                  <a:lnTo>
                    <a:pt x="149" y="0"/>
                  </a:lnTo>
                  <a:lnTo>
                    <a:pt x="147" y="0"/>
                  </a:lnTo>
                  <a:lnTo>
                    <a:pt x="143" y="1"/>
                  </a:lnTo>
                  <a:lnTo>
                    <a:pt x="139" y="3"/>
                  </a:lnTo>
                  <a:lnTo>
                    <a:pt x="135" y="6"/>
                  </a:lnTo>
                  <a:lnTo>
                    <a:pt x="133" y="9"/>
                  </a:lnTo>
                  <a:lnTo>
                    <a:pt x="131" y="11"/>
                  </a:lnTo>
                  <a:lnTo>
                    <a:pt x="129" y="14"/>
                  </a:lnTo>
                  <a:lnTo>
                    <a:pt x="128" y="16"/>
                  </a:lnTo>
                  <a:lnTo>
                    <a:pt x="127" y="20"/>
                  </a:lnTo>
                  <a:lnTo>
                    <a:pt x="126" y="23"/>
                  </a:lnTo>
                  <a:lnTo>
                    <a:pt x="125" y="27"/>
                  </a:lnTo>
                  <a:lnTo>
                    <a:pt x="125" y="28"/>
                  </a:lnTo>
                  <a:lnTo>
                    <a:pt x="124" y="30"/>
                  </a:lnTo>
                  <a:lnTo>
                    <a:pt x="123" y="33"/>
                  </a:lnTo>
                  <a:lnTo>
                    <a:pt x="123" y="36"/>
                  </a:lnTo>
                  <a:lnTo>
                    <a:pt x="123" y="38"/>
                  </a:lnTo>
                  <a:lnTo>
                    <a:pt x="122" y="40"/>
                  </a:lnTo>
                  <a:lnTo>
                    <a:pt x="122" y="43"/>
                  </a:lnTo>
                  <a:lnTo>
                    <a:pt x="122" y="45"/>
                  </a:lnTo>
                  <a:lnTo>
                    <a:pt x="122" y="48"/>
                  </a:lnTo>
                  <a:lnTo>
                    <a:pt x="122" y="51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19" y="60"/>
                  </a:lnTo>
                  <a:lnTo>
                    <a:pt x="119" y="63"/>
                  </a:lnTo>
                  <a:lnTo>
                    <a:pt x="119" y="67"/>
                  </a:lnTo>
                  <a:lnTo>
                    <a:pt x="119" y="70"/>
                  </a:lnTo>
                  <a:lnTo>
                    <a:pt x="119" y="73"/>
                  </a:lnTo>
                  <a:lnTo>
                    <a:pt x="119" y="77"/>
                  </a:lnTo>
                  <a:lnTo>
                    <a:pt x="119" y="81"/>
                  </a:lnTo>
                  <a:lnTo>
                    <a:pt x="119" y="86"/>
                  </a:lnTo>
                  <a:lnTo>
                    <a:pt x="118" y="90"/>
                  </a:lnTo>
                  <a:lnTo>
                    <a:pt x="118" y="94"/>
                  </a:lnTo>
                  <a:lnTo>
                    <a:pt x="118" y="98"/>
                  </a:lnTo>
                  <a:lnTo>
                    <a:pt x="118" y="101"/>
                  </a:lnTo>
                  <a:lnTo>
                    <a:pt x="117" y="104"/>
                  </a:lnTo>
                  <a:lnTo>
                    <a:pt x="117" y="107"/>
                  </a:lnTo>
                  <a:lnTo>
                    <a:pt x="116" y="110"/>
                  </a:lnTo>
                  <a:lnTo>
                    <a:pt x="116" y="114"/>
                  </a:lnTo>
                  <a:lnTo>
                    <a:pt x="115" y="117"/>
                  </a:lnTo>
                  <a:lnTo>
                    <a:pt x="115" y="120"/>
                  </a:lnTo>
                  <a:lnTo>
                    <a:pt x="114" y="123"/>
                  </a:lnTo>
                  <a:lnTo>
                    <a:pt x="114" y="126"/>
                  </a:lnTo>
                  <a:lnTo>
                    <a:pt x="113" y="127"/>
                  </a:lnTo>
                  <a:lnTo>
                    <a:pt x="113" y="131"/>
                  </a:lnTo>
                  <a:lnTo>
                    <a:pt x="112" y="133"/>
                  </a:lnTo>
                  <a:lnTo>
                    <a:pt x="112" y="136"/>
                  </a:lnTo>
                  <a:lnTo>
                    <a:pt x="108" y="140"/>
                  </a:lnTo>
                  <a:lnTo>
                    <a:pt x="107" y="143"/>
                  </a:lnTo>
                  <a:lnTo>
                    <a:pt x="105" y="146"/>
                  </a:lnTo>
                  <a:lnTo>
                    <a:pt x="104" y="149"/>
                  </a:lnTo>
                  <a:lnTo>
                    <a:pt x="100" y="152"/>
                  </a:lnTo>
                  <a:lnTo>
                    <a:pt x="95" y="155"/>
                  </a:lnTo>
                  <a:lnTo>
                    <a:pt x="93" y="155"/>
                  </a:lnTo>
                  <a:lnTo>
                    <a:pt x="91" y="154"/>
                  </a:lnTo>
                  <a:lnTo>
                    <a:pt x="88" y="152"/>
                  </a:lnTo>
                  <a:lnTo>
                    <a:pt x="86" y="151"/>
                  </a:lnTo>
                  <a:lnTo>
                    <a:pt x="84" y="148"/>
                  </a:lnTo>
                  <a:lnTo>
                    <a:pt x="82" y="146"/>
                  </a:lnTo>
                  <a:lnTo>
                    <a:pt x="79" y="141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3"/>
                  </a:lnTo>
                  <a:lnTo>
                    <a:pt x="74" y="130"/>
                  </a:lnTo>
                  <a:lnTo>
                    <a:pt x="73" y="127"/>
                  </a:lnTo>
                  <a:lnTo>
                    <a:pt x="72" y="124"/>
                  </a:lnTo>
                  <a:lnTo>
                    <a:pt x="71" y="120"/>
                  </a:lnTo>
                  <a:lnTo>
                    <a:pt x="71" y="118"/>
                  </a:lnTo>
                  <a:lnTo>
                    <a:pt x="70" y="115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67" y="103"/>
                  </a:lnTo>
                  <a:lnTo>
                    <a:pt x="66" y="100"/>
                  </a:lnTo>
                  <a:lnTo>
                    <a:pt x="65" y="95"/>
                  </a:lnTo>
                  <a:lnTo>
                    <a:pt x="65" y="91"/>
                  </a:lnTo>
                  <a:lnTo>
                    <a:pt x="64" y="86"/>
                  </a:lnTo>
                  <a:lnTo>
                    <a:pt x="64" y="81"/>
                  </a:lnTo>
                  <a:lnTo>
                    <a:pt x="64" y="77"/>
                  </a:lnTo>
                  <a:lnTo>
                    <a:pt x="63" y="72"/>
                  </a:lnTo>
                  <a:lnTo>
                    <a:pt x="62" y="67"/>
                  </a:lnTo>
                  <a:lnTo>
                    <a:pt x="61" y="63"/>
                  </a:lnTo>
                  <a:lnTo>
                    <a:pt x="60" y="60"/>
                  </a:lnTo>
                  <a:lnTo>
                    <a:pt x="60" y="55"/>
                  </a:lnTo>
                  <a:lnTo>
                    <a:pt x="59" y="52"/>
                  </a:lnTo>
                  <a:lnTo>
                    <a:pt x="57" y="48"/>
                  </a:lnTo>
                  <a:lnTo>
                    <a:pt x="56" y="45"/>
                  </a:lnTo>
                  <a:lnTo>
                    <a:pt x="55" y="41"/>
                  </a:lnTo>
                  <a:lnTo>
                    <a:pt x="54" y="38"/>
                  </a:lnTo>
                  <a:lnTo>
                    <a:pt x="53" y="36"/>
                  </a:lnTo>
                  <a:lnTo>
                    <a:pt x="52" y="33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47" y="25"/>
                  </a:lnTo>
                  <a:lnTo>
                    <a:pt x="45" y="21"/>
                  </a:lnTo>
                  <a:lnTo>
                    <a:pt x="43" y="17"/>
                  </a:lnTo>
                  <a:lnTo>
                    <a:pt x="40" y="14"/>
                  </a:lnTo>
                  <a:lnTo>
                    <a:pt x="38" y="11"/>
                  </a:lnTo>
                  <a:lnTo>
                    <a:pt x="34" y="8"/>
                  </a:lnTo>
                  <a:lnTo>
                    <a:pt x="31" y="7"/>
                  </a:lnTo>
                  <a:lnTo>
                    <a:pt x="29" y="5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7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8" name="Freeform 181"/>
            <p:cNvSpPr>
              <a:spLocks/>
            </p:cNvSpPr>
            <p:nvPr/>
          </p:nvSpPr>
          <p:spPr bwMode="auto">
            <a:xfrm>
              <a:off x="4179" y="1685"/>
              <a:ext cx="306" cy="320"/>
            </a:xfrm>
            <a:custGeom>
              <a:avLst/>
              <a:gdLst/>
              <a:ahLst/>
              <a:cxnLst>
                <a:cxn ang="0">
                  <a:pos x="92" y="212"/>
                </a:cxn>
                <a:cxn ang="0">
                  <a:pos x="79" y="210"/>
                </a:cxn>
                <a:cxn ang="0">
                  <a:pos x="63" y="205"/>
                </a:cxn>
                <a:cxn ang="0">
                  <a:pos x="49" y="197"/>
                </a:cxn>
                <a:cxn ang="0">
                  <a:pos x="30" y="181"/>
                </a:cxn>
                <a:cxn ang="0">
                  <a:pos x="15" y="160"/>
                </a:cxn>
                <a:cxn ang="0">
                  <a:pos x="6" y="142"/>
                </a:cxn>
                <a:cxn ang="0">
                  <a:pos x="2" y="130"/>
                </a:cxn>
                <a:cxn ang="0">
                  <a:pos x="0" y="117"/>
                </a:cxn>
                <a:cxn ang="0">
                  <a:pos x="0" y="103"/>
                </a:cxn>
                <a:cxn ang="0">
                  <a:pos x="1" y="90"/>
                </a:cxn>
                <a:cxn ang="0">
                  <a:pos x="4" y="76"/>
                </a:cxn>
                <a:cxn ang="0">
                  <a:pos x="12" y="55"/>
                </a:cxn>
                <a:cxn ang="0">
                  <a:pos x="27" y="35"/>
                </a:cxn>
                <a:cxn ang="0">
                  <a:pos x="45" y="19"/>
                </a:cxn>
                <a:cxn ang="0">
                  <a:pos x="60" y="9"/>
                </a:cxn>
                <a:cxn ang="0">
                  <a:pos x="77" y="3"/>
                </a:cxn>
                <a:cxn ang="0">
                  <a:pos x="90" y="0"/>
                </a:cxn>
                <a:cxn ang="0">
                  <a:pos x="103" y="0"/>
                </a:cxn>
                <a:cxn ang="0">
                  <a:pos x="115" y="0"/>
                </a:cxn>
                <a:cxn ang="0">
                  <a:pos x="126" y="3"/>
                </a:cxn>
                <a:cxn ang="0">
                  <a:pos x="139" y="6"/>
                </a:cxn>
                <a:cxn ang="0">
                  <a:pos x="157" y="16"/>
                </a:cxn>
                <a:cxn ang="0">
                  <a:pos x="176" y="30"/>
                </a:cxn>
                <a:cxn ang="0">
                  <a:pos x="190" y="49"/>
                </a:cxn>
                <a:cxn ang="0">
                  <a:pos x="200" y="71"/>
                </a:cxn>
                <a:cxn ang="0">
                  <a:pos x="204" y="86"/>
                </a:cxn>
                <a:cxn ang="0">
                  <a:pos x="156" y="95"/>
                </a:cxn>
                <a:cxn ang="0">
                  <a:pos x="146" y="72"/>
                </a:cxn>
                <a:cxn ang="0">
                  <a:pos x="129" y="59"/>
                </a:cxn>
                <a:cxn ang="0">
                  <a:pos x="108" y="52"/>
                </a:cxn>
                <a:cxn ang="0">
                  <a:pos x="92" y="53"/>
                </a:cxn>
                <a:cxn ang="0">
                  <a:pos x="79" y="56"/>
                </a:cxn>
                <a:cxn ang="0">
                  <a:pos x="64" y="68"/>
                </a:cxn>
                <a:cxn ang="0">
                  <a:pos x="54" y="83"/>
                </a:cxn>
                <a:cxn ang="0">
                  <a:pos x="50" y="96"/>
                </a:cxn>
                <a:cxn ang="0">
                  <a:pos x="50" y="110"/>
                </a:cxn>
                <a:cxn ang="0">
                  <a:pos x="51" y="124"/>
                </a:cxn>
                <a:cxn ang="0">
                  <a:pos x="61" y="142"/>
                </a:cxn>
                <a:cxn ang="0">
                  <a:pos x="77" y="156"/>
                </a:cxn>
                <a:cxn ang="0">
                  <a:pos x="89" y="162"/>
                </a:cxn>
                <a:cxn ang="0">
                  <a:pos x="103" y="164"/>
                </a:cxn>
                <a:cxn ang="0">
                  <a:pos x="117" y="162"/>
                </a:cxn>
                <a:cxn ang="0">
                  <a:pos x="133" y="154"/>
                </a:cxn>
                <a:cxn ang="0">
                  <a:pos x="150" y="134"/>
                </a:cxn>
                <a:cxn ang="0">
                  <a:pos x="156" y="118"/>
                </a:cxn>
                <a:cxn ang="0">
                  <a:pos x="157" y="106"/>
                </a:cxn>
                <a:cxn ang="0">
                  <a:pos x="205" y="109"/>
                </a:cxn>
                <a:cxn ang="0">
                  <a:pos x="204" y="122"/>
                </a:cxn>
                <a:cxn ang="0">
                  <a:pos x="202" y="135"/>
                </a:cxn>
                <a:cxn ang="0">
                  <a:pos x="198" y="148"/>
                </a:cxn>
                <a:cxn ang="0">
                  <a:pos x="185" y="170"/>
                </a:cxn>
                <a:cxn ang="0">
                  <a:pos x="169" y="188"/>
                </a:cxn>
                <a:cxn ang="0">
                  <a:pos x="148" y="202"/>
                </a:cxn>
                <a:cxn ang="0">
                  <a:pos x="133" y="207"/>
                </a:cxn>
                <a:cxn ang="0">
                  <a:pos x="121" y="211"/>
                </a:cxn>
                <a:cxn ang="0">
                  <a:pos x="109" y="213"/>
                </a:cxn>
              </a:cxnLst>
              <a:rect l="0" t="0" r="r" b="b"/>
              <a:pathLst>
                <a:path w="206" h="213">
                  <a:moveTo>
                    <a:pt x="103" y="213"/>
                  </a:moveTo>
                  <a:lnTo>
                    <a:pt x="101" y="213"/>
                  </a:lnTo>
                  <a:lnTo>
                    <a:pt x="98" y="213"/>
                  </a:lnTo>
                  <a:lnTo>
                    <a:pt x="94" y="212"/>
                  </a:lnTo>
                  <a:lnTo>
                    <a:pt x="92" y="212"/>
                  </a:lnTo>
                  <a:lnTo>
                    <a:pt x="90" y="211"/>
                  </a:lnTo>
                  <a:lnTo>
                    <a:pt x="88" y="211"/>
                  </a:lnTo>
                  <a:lnTo>
                    <a:pt x="84" y="211"/>
                  </a:lnTo>
                  <a:lnTo>
                    <a:pt x="82" y="211"/>
                  </a:lnTo>
                  <a:lnTo>
                    <a:pt x="79" y="210"/>
                  </a:lnTo>
                  <a:lnTo>
                    <a:pt x="77" y="209"/>
                  </a:lnTo>
                  <a:lnTo>
                    <a:pt x="74" y="209"/>
                  </a:lnTo>
                  <a:lnTo>
                    <a:pt x="72" y="207"/>
                  </a:lnTo>
                  <a:lnTo>
                    <a:pt x="67" y="206"/>
                  </a:lnTo>
                  <a:lnTo>
                    <a:pt x="63" y="205"/>
                  </a:lnTo>
                  <a:lnTo>
                    <a:pt x="60" y="203"/>
                  </a:lnTo>
                  <a:lnTo>
                    <a:pt x="58" y="202"/>
                  </a:lnTo>
                  <a:lnTo>
                    <a:pt x="56" y="201"/>
                  </a:lnTo>
                  <a:lnTo>
                    <a:pt x="53" y="199"/>
                  </a:lnTo>
                  <a:lnTo>
                    <a:pt x="49" y="197"/>
                  </a:lnTo>
                  <a:lnTo>
                    <a:pt x="45" y="195"/>
                  </a:lnTo>
                  <a:lnTo>
                    <a:pt x="41" y="191"/>
                  </a:lnTo>
                  <a:lnTo>
                    <a:pt x="37" y="188"/>
                  </a:lnTo>
                  <a:lnTo>
                    <a:pt x="33" y="185"/>
                  </a:lnTo>
                  <a:lnTo>
                    <a:pt x="30" y="181"/>
                  </a:lnTo>
                  <a:lnTo>
                    <a:pt x="27" y="178"/>
                  </a:lnTo>
                  <a:lnTo>
                    <a:pt x="23" y="174"/>
                  </a:lnTo>
                  <a:lnTo>
                    <a:pt x="20" y="170"/>
                  </a:lnTo>
                  <a:lnTo>
                    <a:pt x="17" y="166"/>
                  </a:lnTo>
                  <a:lnTo>
                    <a:pt x="15" y="160"/>
                  </a:lnTo>
                  <a:lnTo>
                    <a:pt x="12" y="157"/>
                  </a:lnTo>
                  <a:lnTo>
                    <a:pt x="10" y="152"/>
                  </a:lnTo>
                  <a:lnTo>
                    <a:pt x="8" y="148"/>
                  </a:lnTo>
                  <a:lnTo>
                    <a:pt x="7" y="146"/>
                  </a:lnTo>
                  <a:lnTo>
                    <a:pt x="6" y="142"/>
                  </a:lnTo>
                  <a:lnTo>
                    <a:pt x="5" y="140"/>
                  </a:lnTo>
                  <a:lnTo>
                    <a:pt x="4" y="138"/>
                  </a:lnTo>
                  <a:lnTo>
                    <a:pt x="4" y="135"/>
                  </a:lnTo>
                  <a:lnTo>
                    <a:pt x="2" y="132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1" y="125"/>
                  </a:lnTo>
                  <a:lnTo>
                    <a:pt x="1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1" y="90"/>
                  </a:lnTo>
                  <a:lnTo>
                    <a:pt x="1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2" y="79"/>
                  </a:lnTo>
                  <a:lnTo>
                    <a:pt x="4" y="76"/>
                  </a:lnTo>
                  <a:lnTo>
                    <a:pt x="4" y="75"/>
                  </a:lnTo>
                  <a:lnTo>
                    <a:pt x="6" y="69"/>
                  </a:lnTo>
                  <a:lnTo>
                    <a:pt x="8" y="64"/>
                  </a:lnTo>
                  <a:lnTo>
                    <a:pt x="10" y="60"/>
                  </a:lnTo>
                  <a:lnTo>
                    <a:pt x="12" y="55"/>
                  </a:lnTo>
                  <a:lnTo>
                    <a:pt x="15" y="51"/>
                  </a:lnTo>
                  <a:lnTo>
                    <a:pt x="17" y="47"/>
                  </a:lnTo>
                  <a:lnTo>
                    <a:pt x="20" y="43"/>
                  </a:lnTo>
                  <a:lnTo>
                    <a:pt x="23" y="39"/>
                  </a:lnTo>
                  <a:lnTo>
                    <a:pt x="27" y="35"/>
                  </a:lnTo>
                  <a:lnTo>
                    <a:pt x="30" y="31"/>
                  </a:lnTo>
                  <a:lnTo>
                    <a:pt x="33" y="27"/>
                  </a:lnTo>
                  <a:lnTo>
                    <a:pt x="37" y="24"/>
                  </a:lnTo>
                  <a:lnTo>
                    <a:pt x="41" y="21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53" y="12"/>
                  </a:lnTo>
                  <a:lnTo>
                    <a:pt x="56" y="11"/>
                  </a:lnTo>
                  <a:lnTo>
                    <a:pt x="58" y="11"/>
                  </a:lnTo>
                  <a:lnTo>
                    <a:pt x="60" y="9"/>
                  </a:lnTo>
                  <a:lnTo>
                    <a:pt x="63" y="8"/>
                  </a:lnTo>
                  <a:lnTo>
                    <a:pt x="67" y="6"/>
                  </a:lnTo>
                  <a:lnTo>
                    <a:pt x="72" y="5"/>
                  </a:lnTo>
                  <a:lnTo>
                    <a:pt x="74" y="4"/>
                  </a:lnTo>
                  <a:lnTo>
                    <a:pt x="77" y="3"/>
                  </a:lnTo>
                  <a:lnTo>
                    <a:pt x="79" y="1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5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20" y="1"/>
                  </a:lnTo>
                  <a:lnTo>
                    <a:pt x="122" y="1"/>
                  </a:lnTo>
                  <a:lnTo>
                    <a:pt x="124" y="1"/>
                  </a:lnTo>
                  <a:lnTo>
                    <a:pt x="126" y="3"/>
                  </a:lnTo>
                  <a:lnTo>
                    <a:pt x="129" y="4"/>
                  </a:lnTo>
                  <a:lnTo>
                    <a:pt x="132" y="4"/>
                  </a:lnTo>
                  <a:lnTo>
                    <a:pt x="134" y="5"/>
                  </a:lnTo>
                  <a:lnTo>
                    <a:pt x="136" y="5"/>
                  </a:lnTo>
                  <a:lnTo>
                    <a:pt x="139" y="6"/>
                  </a:lnTo>
                  <a:lnTo>
                    <a:pt x="141" y="7"/>
                  </a:lnTo>
                  <a:lnTo>
                    <a:pt x="144" y="8"/>
                  </a:lnTo>
                  <a:lnTo>
                    <a:pt x="150" y="11"/>
                  </a:lnTo>
                  <a:lnTo>
                    <a:pt x="153" y="14"/>
                  </a:lnTo>
                  <a:lnTo>
                    <a:pt x="157" y="16"/>
                  </a:lnTo>
                  <a:lnTo>
                    <a:pt x="161" y="19"/>
                  </a:lnTo>
                  <a:lnTo>
                    <a:pt x="164" y="21"/>
                  </a:lnTo>
                  <a:lnTo>
                    <a:pt x="169" y="24"/>
                  </a:lnTo>
                  <a:lnTo>
                    <a:pt x="173" y="28"/>
                  </a:lnTo>
                  <a:lnTo>
                    <a:pt x="176" y="30"/>
                  </a:lnTo>
                  <a:lnTo>
                    <a:pt x="179" y="35"/>
                  </a:lnTo>
                  <a:lnTo>
                    <a:pt x="182" y="38"/>
                  </a:lnTo>
                  <a:lnTo>
                    <a:pt x="185" y="43"/>
                  </a:lnTo>
                  <a:lnTo>
                    <a:pt x="187" y="46"/>
                  </a:lnTo>
                  <a:lnTo>
                    <a:pt x="190" y="49"/>
                  </a:lnTo>
                  <a:lnTo>
                    <a:pt x="192" y="54"/>
                  </a:lnTo>
                  <a:lnTo>
                    <a:pt x="195" y="59"/>
                  </a:lnTo>
                  <a:lnTo>
                    <a:pt x="196" y="62"/>
                  </a:lnTo>
                  <a:lnTo>
                    <a:pt x="198" y="68"/>
                  </a:lnTo>
                  <a:lnTo>
                    <a:pt x="200" y="71"/>
                  </a:lnTo>
                  <a:lnTo>
                    <a:pt x="202" y="76"/>
                  </a:lnTo>
                  <a:lnTo>
                    <a:pt x="202" y="79"/>
                  </a:lnTo>
                  <a:lnTo>
                    <a:pt x="202" y="82"/>
                  </a:lnTo>
                  <a:lnTo>
                    <a:pt x="203" y="84"/>
                  </a:lnTo>
                  <a:lnTo>
                    <a:pt x="204" y="86"/>
                  </a:lnTo>
                  <a:lnTo>
                    <a:pt x="204" y="88"/>
                  </a:lnTo>
                  <a:lnTo>
                    <a:pt x="204" y="92"/>
                  </a:lnTo>
                  <a:lnTo>
                    <a:pt x="204" y="94"/>
                  </a:lnTo>
                  <a:lnTo>
                    <a:pt x="205" y="96"/>
                  </a:lnTo>
                  <a:lnTo>
                    <a:pt x="156" y="95"/>
                  </a:lnTo>
                  <a:lnTo>
                    <a:pt x="154" y="90"/>
                  </a:lnTo>
                  <a:lnTo>
                    <a:pt x="153" y="85"/>
                  </a:lnTo>
                  <a:lnTo>
                    <a:pt x="151" y="82"/>
                  </a:lnTo>
                  <a:lnTo>
                    <a:pt x="149" y="77"/>
                  </a:lnTo>
                  <a:lnTo>
                    <a:pt x="146" y="72"/>
                  </a:lnTo>
                  <a:lnTo>
                    <a:pt x="143" y="69"/>
                  </a:lnTo>
                  <a:lnTo>
                    <a:pt x="140" y="67"/>
                  </a:lnTo>
                  <a:lnTo>
                    <a:pt x="136" y="64"/>
                  </a:lnTo>
                  <a:lnTo>
                    <a:pt x="133" y="61"/>
                  </a:lnTo>
                  <a:lnTo>
                    <a:pt x="129" y="59"/>
                  </a:lnTo>
                  <a:lnTo>
                    <a:pt x="125" y="56"/>
                  </a:lnTo>
                  <a:lnTo>
                    <a:pt x="121" y="55"/>
                  </a:lnTo>
                  <a:lnTo>
                    <a:pt x="117" y="53"/>
                  </a:lnTo>
                  <a:lnTo>
                    <a:pt x="112" y="53"/>
                  </a:lnTo>
                  <a:lnTo>
                    <a:pt x="108" y="52"/>
                  </a:lnTo>
                  <a:lnTo>
                    <a:pt x="103" y="52"/>
                  </a:lnTo>
                  <a:lnTo>
                    <a:pt x="101" y="52"/>
                  </a:lnTo>
                  <a:lnTo>
                    <a:pt x="98" y="52"/>
                  </a:lnTo>
                  <a:lnTo>
                    <a:pt x="94" y="52"/>
                  </a:lnTo>
                  <a:lnTo>
                    <a:pt x="92" y="53"/>
                  </a:lnTo>
                  <a:lnTo>
                    <a:pt x="89" y="53"/>
                  </a:lnTo>
                  <a:lnTo>
                    <a:pt x="87" y="54"/>
                  </a:lnTo>
                  <a:lnTo>
                    <a:pt x="84" y="54"/>
                  </a:lnTo>
                  <a:lnTo>
                    <a:pt x="82" y="56"/>
                  </a:lnTo>
                  <a:lnTo>
                    <a:pt x="79" y="56"/>
                  </a:lnTo>
                  <a:lnTo>
                    <a:pt x="77" y="57"/>
                  </a:lnTo>
                  <a:lnTo>
                    <a:pt x="74" y="60"/>
                  </a:lnTo>
                  <a:lnTo>
                    <a:pt x="72" y="61"/>
                  </a:lnTo>
                  <a:lnTo>
                    <a:pt x="68" y="64"/>
                  </a:lnTo>
                  <a:lnTo>
                    <a:pt x="64" y="68"/>
                  </a:lnTo>
                  <a:lnTo>
                    <a:pt x="61" y="71"/>
                  </a:lnTo>
                  <a:lnTo>
                    <a:pt x="59" y="76"/>
                  </a:lnTo>
                  <a:lnTo>
                    <a:pt x="57" y="78"/>
                  </a:lnTo>
                  <a:lnTo>
                    <a:pt x="56" y="80"/>
                  </a:lnTo>
                  <a:lnTo>
                    <a:pt x="54" y="83"/>
                  </a:lnTo>
                  <a:lnTo>
                    <a:pt x="53" y="86"/>
                  </a:lnTo>
                  <a:lnTo>
                    <a:pt x="52" y="88"/>
                  </a:lnTo>
                  <a:lnTo>
                    <a:pt x="51" y="91"/>
                  </a:lnTo>
                  <a:lnTo>
                    <a:pt x="50" y="93"/>
                  </a:lnTo>
                  <a:lnTo>
                    <a:pt x="50" y="96"/>
                  </a:lnTo>
                  <a:lnTo>
                    <a:pt x="50" y="99"/>
                  </a:lnTo>
                  <a:lnTo>
                    <a:pt x="50" y="101"/>
                  </a:lnTo>
                  <a:lnTo>
                    <a:pt x="50" y="104"/>
                  </a:lnTo>
                  <a:lnTo>
                    <a:pt x="50" y="108"/>
                  </a:lnTo>
                  <a:lnTo>
                    <a:pt x="50" y="110"/>
                  </a:lnTo>
                  <a:lnTo>
                    <a:pt x="50" y="114"/>
                  </a:lnTo>
                  <a:lnTo>
                    <a:pt x="50" y="116"/>
                  </a:lnTo>
                  <a:lnTo>
                    <a:pt x="50" y="118"/>
                  </a:lnTo>
                  <a:lnTo>
                    <a:pt x="50" y="122"/>
                  </a:lnTo>
                  <a:lnTo>
                    <a:pt x="51" y="124"/>
                  </a:lnTo>
                  <a:lnTo>
                    <a:pt x="52" y="127"/>
                  </a:lnTo>
                  <a:lnTo>
                    <a:pt x="53" y="130"/>
                  </a:lnTo>
                  <a:lnTo>
                    <a:pt x="56" y="134"/>
                  </a:lnTo>
                  <a:lnTo>
                    <a:pt x="59" y="139"/>
                  </a:lnTo>
                  <a:lnTo>
                    <a:pt x="61" y="142"/>
                  </a:lnTo>
                  <a:lnTo>
                    <a:pt x="64" y="147"/>
                  </a:lnTo>
                  <a:lnTo>
                    <a:pt x="68" y="150"/>
                  </a:lnTo>
                  <a:lnTo>
                    <a:pt x="72" y="154"/>
                  </a:lnTo>
                  <a:lnTo>
                    <a:pt x="74" y="155"/>
                  </a:lnTo>
                  <a:lnTo>
                    <a:pt x="77" y="156"/>
                  </a:lnTo>
                  <a:lnTo>
                    <a:pt x="79" y="157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7" y="160"/>
                  </a:lnTo>
                  <a:lnTo>
                    <a:pt x="89" y="162"/>
                  </a:lnTo>
                  <a:lnTo>
                    <a:pt x="92" y="163"/>
                  </a:lnTo>
                  <a:lnTo>
                    <a:pt x="94" y="163"/>
                  </a:lnTo>
                  <a:lnTo>
                    <a:pt x="98" y="163"/>
                  </a:lnTo>
                  <a:lnTo>
                    <a:pt x="101" y="163"/>
                  </a:lnTo>
                  <a:lnTo>
                    <a:pt x="103" y="164"/>
                  </a:lnTo>
                  <a:lnTo>
                    <a:pt x="105" y="163"/>
                  </a:lnTo>
                  <a:lnTo>
                    <a:pt x="109" y="163"/>
                  </a:lnTo>
                  <a:lnTo>
                    <a:pt x="111" y="163"/>
                  </a:lnTo>
                  <a:lnTo>
                    <a:pt x="113" y="163"/>
                  </a:lnTo>
                  <a:lnTo>
                    <a:pt x="117" y="162"/>
                  </a:lnTo>
                  <a:lnTo>
                    <a:pt x="119" y="160"/>
                  </a:lnTo>
                  <a:lnTo>
                    <a:pt x="122" y="159"/>
                  </a:lnTo>
                  <a:lnTo>
                    <a:pt x="124" y="159"/>
                  </a:lnTo>
                  <a:lnTo>
                    <a:pt x="129" y="156"/>
                  </a:lnTo>
                  <a:lnTo>
                    <a:pt x="133" y="154"/>
                  </a:lnTo>
                  <a:lnTo>
                    <a:pt x="136" y="150"/>
                  </a:lnTo>
                  <a:lnTo>
                    <a:pt x="141" y="147"/>
                  </a:lnTo>
                  <a:lnTo>
                    <a:pt x="144" y="142"/>
                  </a:lnTo>
                  <a:lnTo>
                    <a:pt x="148" y="139"/>
                  </a:lnTo>
                  <a:lnTo>
                    <a:pt x="150" y="134"/>
                  </a:lnTo>
                  <a:lnTo>
                    <a:pt x="153" y="130"/>
                  </a:lnTo>
                  <a:lnTo>
                    <a:pt x="153" y="127"/>
                  </a:lnTo>
                  <a:lnTo>
                    <a:pt x="154" y="124"/>
                  </a:lnTo>
                  <a:lnTo>
                    <a:pt x="155" y="122"/>
                  </a:lnTo>
                  <a:lnTo>
                    <a:pt x="156" y="118"/>
                  </a:lnTo>
                  <a:lnTo>
                    <a:pt x="156" y="116"/>
                  </a:lnTo>
                  <a:lnTo>
                    <a:pt x="156" y="114"/>
                  </a:lnTo>
                  <a:lnTo>
                    <a:pt x="156" y="110"/>
                  </a:lnTo>
                  <a:lnTo>
                    <a:pt x="157" y="108"/>
                  </a:lnTo>
                  <a:lnTo>
                    <a:pt x="157" y="106"/>
                  </a:lnTo>
                  <a:lnTo>
                    <a:pt x="157" y="103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6" y="107"/>
                  </a:lnTo>
                  <a:lnTo>
                    <a:pt x="205" y="109"/>
                  </a:lnTo>
                  <a:lnTo>
                    <a:pt x="205" y="111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20"/>
                  </a:lnTo>
                  <a:lnTo>
                    <a:pt x="204" y="122"/>
                  </a:lnTo>
                  <a:lnTo>
                    <a:pt x="204" y="125"/>
                  </a:lnTo>
                  <a:lnTo>
                    <a:pt x="204" y="127"/>
                  </a:lnTo>
                  <a:lnTo>
                    <a:pt x="203" y="130"/>
                  </a:lnTo>
                  <a:lnTo>
                    <a:pt x="202" y="132"/>
                  </a:lnTo>
                  <a:lnTo>
                    <a:pt x="202" y="135"/>
                  </a:lnTo>
                  <a:lnTo>
                    <a:pt x="201" y="138"/>
                  </a:lnTo>
                  <a:lnTo>
                    <a:pt x="201" y="140"/>
                  </a:lnTo>
                  <a:lnTo>
                    <a:pt x="200" y="142"/>
                  </a:lnTo>
                  <a:lnTo>
                    <a:pt x="198" y="146"/>
                  </a:lnTo>
                  <a:lnTo>
                    <a:pt x="198" y="148"/>
                  </a:lnTo>
                  <a:lnTo>
                    <a:pt x="195" y="152"/>
                  </a:lnTo>
                  <a:lnTo>
                    <a:pt x="194" y="157"/>
                  </a:lnTo>
                  <a:lnTo>
                    <a:pt x="191" y="160"/>
                  </a:lnTo>
                  <a:lnTo>
                    <a:pt x="188" y="166"/>
                  </a:lnTo>
                  <a:lnTo>
                    <a:pt x="185" y="170"/>
                  </a:lnTo>
                  <a:lnTo>
                    <a:pt x="182" y="174"/>
                  </a:lnTo>
                  <a:lnTo>
                    <a:pt x="179" y="178"/>
                  </a:lnTo>
                  <a:lnTo>
                    <a:pt x="176" y="181"/>
                  </a:lnTo>
                  <a:lnTo>
                    <a:pt x="172" y="185"/>
                  </a:lnTo>
                  <a:lnTo>
                    <a:pt x="169" y="188"/>
                  </a:lnTo>
                  <a:lnTo>
                    <a:pt x="164" y="191"/>
                  </a:lnTo>
                  <a:lnTo>
                    <a:pt x="161" y="195"/>
                  </a:lnTo>
                  <a:lnTo>
                    <a:pt x="156" y="197"/>
                  </a:lnTo>
                  <a:lnTo>
                    <a:pt x="152" y="199"/>
                  </a:lnTo>
                  <a:lnTo>
                    <a:pt x="148" y="202"/>
                  </a:lnTo>
                  <a:lnTo>
                    <a:pt x="143" y="205"/>
                  </a:lnTo>
                  <a:lnTo>
                    <a:pt x="141" y="205"/>
                  </a:lnTo>
                  <a:lnTo>
                    <a:pt x="139" y="206"/>
                  </a:lnTo>
                  <a:lnTo>
                    <a:pt x="135" y="206"/>
                  </a:lnTo>
                  <a:lnTo>
                    <a:pt x="133" y="207"/>
                  </a:lnTo>
                  <a:lnTo>
                    <a:pt x="131" y="209"/>
                  </a:lnTo>
                  <a:lnTo>
                    <a:pt x="129" y="209"/>
                  </a:lnTo>
                  <a:lnTo>
                    <a:pt x="125" y="210"/>
                  </a:lnTo>
                  <a:lnTo>
                    <a:pt x="123" y="211"/>
                  </a:lnTo>
                  <a:lnTo>
                    <a:pt x="121" y="211"/>
                  </a:lnTo>
                  <a:lnTo>
                    <a:pt x="119" y="211"/>
                  </a:lnTo>
                  <a:lnTo>
                    <a:pt x="115" y="211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09" y="213"/>
                  </a:lnTo>
                  <a:lnTo>
                    <a:pt x="105" y="213"/>
                  </a:lnTo>
                  <a:lnTo>
                    <a:pt x="103" y="213"/>
                  </a:lnTo>
                  <a:lnTo>
                    <a:pt x="103" y="21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pic>
        <p:nvPicPr>
          <p:cNvPr id="39" name="Picture 10" descr="http://previewcf.turbosquid.com/Preview/2014/05/18__23_09_37/tugboat02A.jpg2edcae9d-3936-4380-bb53-eb03fd741fadLarg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81" y="5301208"/>
            <a:ext cx="204243" cy="20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자유형 69"/>
          <p:cNvSpPr>
            <a:spLocks/>
          </p:cNvSpPr>
          <p:nvPr/>
        </p:nvSpPr>
        <p:spPr bwMode="auto">
          <a:xfrm flipV="1">
            <a:off x="3220357" y="4955147"/>
            <a:ext cx="525021" cy="608130"/>
          </a:xfrm>
          <a:custGeom>
            <a:avLst/>
            <a:gdLst>
              <a:gd name="T0" fmla="*/ 0 w 622300"/>
              <a:gd name="T1" fmla="*/ 934640 h 355600"/>
              <a:gd name="T2" fmla="*/ 3791955 w 622300"/>
              <a:gd name="T3" fmla="*/ 400561 h 355600"/>
              <a:gd name="T4" fmla="*/ 8642127 w 622300"/>
              <a:gd name="T5" fmla="*/ 0 h 355600"/>
              <a:gd name="T6" fmla="*/ 0 60000 65536"/>
              <a:gd name="T7" fmla="*/ 0 60000 65536"/>
              <a:gd name="T8" fmla="*/ 0 60000 65536"/>
              <a:gd name="T9" fmla="*/ 0 w 622300"/>
              <a:gd name="T10" fmla="*/ 0 h 355600"/>
              <a:gd name="T11" fmla="*/ 622300 w 622300"/>
              <a:gd name="T12" fmla="*/ 355600 h 355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2300" h="355600">
                <a:moveTo>
                  <a:pt x="0" y="355600"/>
                </a:moveTo>
                <a:cubicBezTo>
                  <a:pt x="84666" y="283633"/>
                  <a:pt x="169333" y="211667"/>
                  <a:pt x="273050" y="152400"/>
                </a:cubicBezTo>
                <a:cubicBezTo>
                  <a:pt x="376767" y="93133"/>
                  <a:pt x="499533" y="46566"/>
                  <a:pt x="622300" y="0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1" name="Text Box 909"/>
          <p:cNvSpPr txBox="1">
            <a:spLocks noChangeArrowheads="1"/>
          </p:cNvSpPr>
          <p:nvPr/>
        </p:nvSpPr>
        <p:spPr bwMode="auto">
          <a:xfrm>
            <a:off x="3215461" y="5517232"/>
            <a:ext cx="4924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폭발</a:t>
            </a:r>
            <a:endParaRPr lang="en-US" altLang="ko-KR" sz="1200" dirty="0" smtClean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959194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0712-국과연(1,2,5,6본부) M&amp;S 마스터플랜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99CC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8" tIns="45714" rIns="91428" bIns="45714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Char char="§"/>
          <a:tabLst/>
          <a:defRPr kumimoji="1" lang="ko-KR" altLang="en-US" sz="1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99CC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28" tIns="45714" rIns="91428" bIns="45714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Char char="§"/>
          <a:tabLst/>
          <a:defRPr kumimoji="1" lang="ko-KR" altLang="en-US" sz="1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견고딕" pitchFamily="18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Gpitch Design Template made by Gil, Ise">
  <a:themeElements>
    <a:clrScheme name="1_Gpitch Design Template made by Gil, Ise 1">
      <a:dk1>
        <a:srgbClr val="000000"/>
      </a:dk1>
      <a:lt1>
        <a:srgbClr val="FFFFFF"/>
      </a:lt1>
      <a:dk2>
        <a:srgbClr val="00B440"/>
      </a:dk2>
      <a:lt2>
        <a:srgbClr val="005E22"/>
      </a:lt2>
      <a:accent1>
        <a:srgbClr val="00ABB4"/>
      </a:accent1>
      <a:accent2>
        <a:srgbClr val="005A5E"/>
      </a:accent2>
      <a:accent3>
        <a:srgbClr val="FFFFFF"/>
      </a:accent3>
      <a:accent4>
        <a:srgbClr val="000000"/>
      </a:accent4>
      <a:accent5>
        <a:srgbClr val="AAD2D6"/>
      </a:accent5>
      <a:accent6>
        <a:srgbClr val="005154"/>
      </a:accent6>
      <a:hlink>
        <a:srgbClr val="BFBFBF"/>
      </a:hlink>
      <a:folHlink>
        <a:srgbClr val="787878"/>
      </a:folHlink>
    </a:clrScheme>
    <a:fontScheme name="1_Gpitch Design Template made by Gil, Ise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산돌고딕 M" pitchFamily="18" charset="-127"/>
            <a:ea typeface="산돌고딕 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산돌고딕 M" pitchFamily="18" charset="-127"/>
            <a:ea typeface="산돌고딕 M" pitchFamily="18" charset="-127"/>
          </a:defRPr>
        </a:defPPr>
      </a:lstStyle>
    </a:lnDef>
  </a:objectDefaults>
  <a:extraClrSchemeLst>
    <a:extraClrScheme>
      <a:clrScheme name="1_Gpitch Design Template made by Gil, Ise 1">
        <a:dk1>
          <a:srgbClr val="000000"/>
        </a:dk1>
        <a:lt1>
          <a:srgbClr val="FFFFFF"/>
        </a:lt1>
        <a:dk2>
          <a:srgbClr val="00B440"/>
        </a:dk2>
        <a:lt2>
          <a:srgbClr val="005E22"/>
        </a:lt2>
        <a:accent1>
          <a:srgbClr val="00ABB4"/>
        </a:accent1>
        <a:accent2>
          <a:srgbClr val="005A5E"/>
        </a:accent2>
        <a:accent3>
          <a:srgbClr val="FFFFFF"/>
        </a:accent3>
        <a:accent4>
          <a:srgbClr val="000000"/>
        </a:accent4>
        <a:accent5>
          <a:srgbClr val="AAD2D6"/>
        </a:accent5>
        <a:accent6>
          <a:srgbClr val="005154"/>
        </a:accent6>
        <a:hlink>
          <a:srgbClr val="BFBFBF"/>
        </a:hlink>
        <a:folHlink>
          <a:srgbClr val="78787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Office 테마">
  <a:themeElements>
    <a:clrScheme name="사업회의용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61D4"/>
      </a:accent1>
      <a:accent2>
        <a:srgbClr val="00B0F0"/>
      </a:accent2>
      <a:accent3>
        <a:srgbClr val="0075FB"/>
      </a:accent3>
      <a:accent4>
        <a:srgbClr val="583DB9"/>
      </a:accent4>
      <a:accent5>
        <a:srgbClr val="4BACC6"/>
      </a:accent5>
      <a:accent6>
        <a:srgbClr val="BFBFBF"/>
      </a:accent6>
      <a:hlink>
        <a:srgbClr val="0000FF"/>
      </a:hlink>
      <a:folHlink>
        <a:srgbClr val="800080"/>
      </a:folHlink>
    </a:clrScheme>
    <a:fontScheme name="연구소">
      <a:majorFont>
        <a:latin typeface="Arial"/>
        <a:ea typeface="HY견고딕"/>
        <a:cs typeface=""/>
      </a:majorFont>
      <a:minorFont>
        <a:latin typeface="Arial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Office 테마">
  <a:themeElements>
    <a:clrScheme name="사업회의용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61D4"/>
      </a:accent1>
      <a:accent2>
        <a:srgbClr val="00B0F0"/>
      </a:accent2>
      <a:accent3>
        <a:srgbClr val="0075FB"/>
      </a:accent3>
      <a:accent4>
        <a:srgbClr val="583DB9"/>
      </a:accent4>
      <a:accent5>
        <a:srgbClr val="4BACC6"/>
      </a:accent5>
      <a:accent6>
        <a:srgbClr val="BFBFBF"/>
      </a:accent6>
      <a:hlink>
        <a:srgbClr val="0000FF"/>
      </a:hlink>
      <a:folHlink>
        <a:srgbClr val="800080"/>
      </a:folHlink>
    </a:clrScheme>
    <a:fontScheme name="연구소">
      <a:majorFont>
        <a:latin typeface="Arial"/>
        <a:ea typeface="HY견고딕"/>
        <a:cs typeface=""/>
      </a:majorFont>
      <a:minorFont>
        <a:latin typeface="Arial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902</Words>
  <Application>Microsoft Office PowerPoint</Application>
  <PresentationFormat>화면 슬라이드 쇼(4:3)</PresentationFormat>
  <Paragraphs>191</Paragraphs>
  <Slides>23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10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디자인 사용자 지정</vt:lpstr>
      <vt:lpstr>100712-국과연(1,2,5,6본부) M&amp;S 마스터플랜</vt:lpstr>
      <vt:lpstr>1_Gpitch Design Template made by Gil, Ise</vt:lpstr>
      <vt:lpstr>1_기본 디자인</vt:lpstr>
      <vt:lpstr>2_기본 디자인</vt:lpstr>
      <vt:lpstr>3_기본 디자인</vt:lpstr>
      <vt:lpstr>4_기본 디자인</vt:lpstr>
      <vt:lpstr>1_Office 테마</vt:lpstr>
      <vt:lpstr>2_Office 테마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71634</cp:lastModifiedBy>
  <cp:revision>90</cp:revision>
  <dcterms:created xsi:type="dcterms:W3CDTF">2006-10-05T04:04:58Z</dcterms:created>
  <dcterms:modified xsi:type="dcterms:W3CDTF">2014-11-17T10:04:29Z</dcterms:modified>
</cp:coreProperties>
</file>